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28"/>
  </p:notesMasterIdLst>
  <p:handoutMasterIdLst>
    <p:handoutMasterId r:id="rId29"/>
  </p:handoutMasterIdLst>
  <p:sldIdLst>
    <p:sldId id="557" r:id="rId2"/>
    <p:sldId id="558" r:id="rId3"/>
    <p:sldId id="601" r:id="rId4"/>
    <p:sldId id="560" r:id="rId5"/>
    <p:sldId id="561" r:id="rId6"/>
    <p:sldId id="603" r:id="rId7"/>
    <p:sldId id="563" r:id="rId8"/>
    <p:sldId id="565" r:id="rId9"/>
    <p:sldId id="570" r:id="rId10"/>
    <p:sldId id="572" r:id="rId11"/>
    <p:sldId id="604" r:id="rId12"/>
    <p:sldId id="579" r:id="rId13"/>
    <p:sldId id="578" r:id="rId14"/>
    <p:sldId id="574" r:id="rId15"/>
    <p:sldId id="605" r:id="rId16"/>
    <p:sldId id="593" r:id="rId17"/>
    <p:sldId id="590" r:id="rId18"/>
    <p:sldId id="608" r:id="rId19"/>
    <p:sldId id="609" r:id="rId20"/>
    <p:sldId id="610" r:id="rId21"/>
    <p:sldId id="587" r:id="rId22"/>
    <p:sldId id="588" r:id="rId23"/>
    <p:sldId id="589" r:id="rId24"/>
    <p:sldId id="594" r:id="rId25"/>
    <p:sldId id="595" r:id="rId26"/>
    <p:sldId id="596"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tus van Heerden" initials="BvH" lastIdx="0" clrIdx="0">
    <p:extLst>
      <p:ext uri="{19B8F6BF-5375-455C-9EA6-DF929625EA0E}">
        <p15:presenceInfo xmlns:p15="http://schemas.microsoft.com/office/powerpoint/2012/main" userId="S-1-5-21-642463569-756165387-5522801-19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E"/>
    <a:srgbClr val="0261AC"/>
    <a:srgbClr val="8FBFF9"/>
    <a:srgbClr val="0062AC"/>
    <a:srgbClr val="037BDF"/>
    <a:srgbClr val="0062B0"/>
    <a:srgbClr val="0079CC"/>
    <a:srgbClr val="D5E3FB"/>
    <a:srgbClr val="00904B"/>
    <a:srgbClr val="025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1" autoAdjust="0"/>
    <p:restoredTop sz="94660"/>
  </p:normalViewPr>
  <p:slideViewPr>
    <p:cSldViewPr snapToGrid="0">
      <p:cViewPr varScale="1">
        <p:scale>
          <a:sx n="72" d="100"/>
          <a:sy n="72" d="100"/>
        </p:scale>
        <p:origin x="60" y="120"/>
      </p:cViewPr>
      <p:guideLst>
        <p:guide pos="3840"/>
        <p:guide orient="horz" pos="216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365D34-37AF-4D8C-9D44-A0E2668F04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895C277A-3C1C-414C-ACED-3BCCD13E13F5}">
      <dgm:prSet phldrT="[Text]" custT="1"/>
      <dgm:spPr/>
      <dgm:t>
        <a:bodyPr/>
        <a:lstStyle/>
        <a:p>
          <a:r>
            <a:rPr lang="en-ZA" sz="2800" dirty="0">
              <a:latin typeface="Arial Rounded MT Bold" pitchFamily="34" charset="0"/>
            </a:rPr>
            <a:t>International economy</a:t>
          </a:r>
        </a:p>
      </dgm:t>
    </dgm:pt>
    <dgm:pt modelId="{A2F5C76F-201D-41F9-BEDD-059E3D050478}" type="parTrans" cxnId="{D2FDD441-2AD7-4B74-B534-7DA9DA5B93C2}">
      <dgm:prSet/>
      <dgm:spPr/>
      <dgm:t>
        <a:bodyPr/>
        <a:lstStyle/>
        <a:p>
          <a:endParaRPr lang="en-ZA"/>
        </a:p>
      </dgm:t>
    </dgm:pt>
    <dgm:pt modelId="{B849A35D-15DD-413F-87CD-97F81E24FD50}" type="sibTrans" cxnId="{D2FDD441-2AD7-4B74-B534-7DA9DA5B93C2}">
      <dgm:prSet/>
      <dgm:spPr/>
      <dgm:t>
        <a:bodyPr/>
        <a:lstStyle/>
        <a:p>
          <a:endParaRPr lang="en-ZA"/>
        </a:p>
      </dgm:t>
    </dgm:pt>
    <dgm:pt modelId="{AAEC80B8-A29D-4583-BBDD-AC464787780B}">
      <dgm:prSet custT="1"/>
      <dgm:spPr/>
      <dgm:t>
        <a:bodyPr/>
        <a:lstStyle/>
        <a:p>
          <a:r>
            <a:rPr lang="en-ZA" sz="2800" dirty="0">
              <a:latin typeface="Arial Rounded MT Bold" pitchFamily="34" charset="0"/>
            </a:rPr>
            <a:t>International dairy situation</a:t>
          </a:r>
        </a:p>
      </dgm:t>
    </dgm:pt>
    <dgm:pt modelId="{32615363-4B95-42F5-A20C-9CF31CE92B6B}" type="parTrans" cxnId="{255710F7-2E67-496A-B3D1-4A8A6FB75F5A}">
      <dgm:prSet/>
      <dgm:spPr/>
      <dgm:t>
        <a:bodyPr/>
        <a:lstStyle/>
        <a:p>
          <a:endParaRPr lang="en-ZA"/>
        </a:p>
      </dgm:t>
    </dgm:pt>
    <dgm:pt modelId="{8C9DC2D3-624A-4FB7-A9BB-FCD0F0724CAD}" type="sibTrans" cxnId="{255710F7-2E67-496A-B3D1-4A8A6FB75F5A}">
      <dgm:prSet/>
      <dgm:spPr/>
      <dgm:t>
        <a:bodyPr/>
        <a:lstStyle/>
        <a:p>
          <a:endParaRPr lang="en-ZA"/>
        </a:p>
      </dgm:t>
    </dgm:pt>
    <dgm:pt modelId="{55CBB6C0-9926-4122-90CB-3FA03BDB9F9B}">
      <dgm:prSet custT="1"/>
      <dgm:spPr/>
      <dgm:t>
        <a:bodyPr/>
        <a:lstStyle/>
        <a:p>
          <a:r>
            <a:rPr lang="en-ZA" sz="2800" dirty="0">
              <a:latin typeface="Arial Rounded MT Bold" pitchFamily="34" charset="0"/>
            </a:rPr>
            <a:t>SA economic situation</a:t>
          </a:r>
        </a:p>
      </dgm:t>
    </dgm:pt>
    <dgm:pt modelId="{0F96D68E-1E97-430B-9387-130AF932CF17}" type="parTrans" cxnId="{0FC0ED99-78A7-41C3-A4C9-2E76638ECC56}">
      <dgm:prSet/>
      <dgm:spPr/>
      <dgm:t>
        <a:bodyPr/>
        <a:lstStyle/>
        <a:p>
          <a:endParaRPr lang="en-ZA"/>
        </a:p>
      </dgm:t>
    </dgm:pt>
    <dgm:pt modelId="{F6A2674D-9142-4B62-8201-880402AAD0FB}" type="sibTrans" cxnId="{0FC0ED99-78A7-41C3-A4C9-2E76638ECC56}">
      <dgm:prSet/>
      <dgm:spPr/>
      <dgm:t>
        <a:bodyPr/>
        <a:lstStyle/>
        <a:p>
          <a:endParaRPr lang="en-ZA"/>
        </a:p>
      </dgm:t>
    </dgm:pt>
    <dgm:pt modelId="{98F14676-EF7C-4C24-B713-4FC6C8F01C09}">
      <dgm:prSet custT="1"/>
      <dgm:spPr/>
      <dgm:t>
        <a:bodyPr/>
        <a:lstStyle/>
        <a:p>
          <a:r>
            <a:rPr lang="en-ZA" sz="2800" dirty="0">
              <a:latin typeface="Arial Rounded MT Bold" pitchFamily="34" charset="0"/>
            </a:rPr>
            <a:t>SA dairy situation</a:t>
          </a:r>
        </a:p>
      </dgm:t>
    </dgm:pt>
    <dgm:pt modelId="{83A3D98B-F8CE-4097-B086-95FF474CEEE8}" type="parTrans" cxnId="{A7A092DE-9F65-4369-9A3C-A0365F13ED1A}">
      <dgm:prSet/>
      <dgm:spPr/>
      <dgm:t>
        <a:bodyPr/>
        <a:lstStyle/>
        <a:p>
          <a:endParaRPr lang="en-ZA"/>
        </a:p>
      </dgm:t>
    </dgm:pt>
    <dgm:pt modelId="{82BE917D-604D-4211-AA5D-1172ACD2C791}" type="sibTrans" cxnId="{A7A092DE-9F65-4369-9A3C-A0365F13ED1A}">
      <dgm:prSet/>
      <dgm:spPr/>
      <dgm:t>
        <a:bodyPr/>
        <a:lstStyle/>
        <a:p>
          <a:endParaRPr lang="en-ZA"/>
        </a:p>
      </dgm:t>
    </dgm:pt>
    <dgm:pt modelId="{7C014A95-934E-48B1-8607-C997BE2467BF}" type="pres">
      <dgm:prSet presAssocID="{E5365D34-37AF-4D8C-9D44-A0E2668F0438}" presName="linear" presStyleCnt="0">
        <dgm:presLayoutVars>
          <dgm:dir/>
          <dgm:animLvl val="lvl"/>
          <dgm:resizeHandles val="exact"/>
        </dgm:presLayoutVars>
      </dgm:prSet>
      <dgm:spPr/>
      <dgm:t>
        <a:bodyPr/>
        <a:lstStyle/>
        <a:p>
          <a:endParaRPr lang="en-ZA"/>
        </a:p>
      </dgm:t>
    </dgm:pt>
    <dgm:pt modelId="{BB29D111-5695-44D7-97B3-CB10EDCDBF4C}" type="pres">
      <dgm:prSet presAssocID="{895C277A-3C1C-414C-ACED-3BCCD13E13F5}" presName="parentLin" presStyleCnt="0"/>
      <dgm:spPr/>
    </dgm:pt>
    <dgm:pt modelId="{0DB36A83-3704-4E7F-8B4D-CD6B8A161B7B}" type="pres">
      <dgm:prSet presAssocID="{895C277A-3C1C-414C-ACED-3BCCD13E13F5}" presName="parentLeftMargin" presStyleLbl="node1" presStyleIdx="0" presStyleCnt="4"/>
      <dgm:spPr/>
      <dgm:t>
        <a:bodyPr/>
        <a:lstStyle/>
        <a:p>
          <a:endParaRPr lang="en-ZA"/>
        </a:p>
      </dgm:t>
    </dgm:pt>
    <dgm:pt modelId="{416855BF-475E-4407-820D-DA52BBE30B35}" type="pres">
      <dgm:prSet presAssocID="{895C277A-3C1C-414C-ACED-3BCCD13E13F5}" presName="parentText" presStyleLbl="node1" presStyleIdx="0" presStyleCnt="4">
        <dgm:presLayoutVars>
          <dgm:chMax val="0"/>
          <dgm:bulletEnabled val="1"/>
        </dgm:presLayoutVars>
      </dgm:prSet>
      <dgm:spPr/>
      <dgm:t>
        <a:bodyPr/>
        <a:lstStyle/>
        <a:p>
          <a:endParaRPr lang="en-ZA"/>
        </a:p>
      </dgm:t>
    </dgm:pt>
    <dgm:pt modelId="{7AFB76CB-4890-4F56-B592-EA631DCD8349}" type="pres">
      <dgm:prSet presAssocID="{895C277A-3C1C-414C-ACED-3BCCD13E13F5}" presName="negativeSpace" presStyleCnt="0"/>
      <dgm:spPr/>
    </dgm:pt>
    <dgm:pt modelId="{514F095F-D29F-43DE-AD03-E564F42CF4D3}" type="pres">
      <dgm:prSet presAssocID="{895C277A-3C1C-414C-ACED-3BCCD13E13F5}" presName="childText" presStyleLbl="conFgAcc1" presStyleIdx="0" presStyleCnt="4">
        <dgm:presLayoutVars>
          <dgm:bulletEnabled val="1"/>
        </dgm:presLayoutVars>
      </dgm:prSet>
      <dgm:spPr/>
    </dgm:pt>
    <dgm:pt modelId="{435D2E1B-A5F8-44EE-A9BF-ACE7C3538C0F}" type="pres">
      <dgm:prSet presAssocID="{B849A35D-15DD-413F-87CD-97F81E24FD50}" presName="spaceBetweenRectangles" presStyleCnt="0"/>
      <dgm:spPr/>
    </dgm:pt>
    <dgm:pt modelId="{4CBB149D-A049-4C0A-837A-B7B4F1EF9F0F}" type="pres">
      <dgm:prSet presAssocID="{AAEC80B8-A29D-4583-BBDD-AC464787780B}" presName="parentLin" presStyleCnt="0"/>
      <dgm:spPr/>
    </dgm:pt>
    <dgm:pt modelId="{9F9B5E7B-1083-4395-B4A7-EC878D36B92E}" type="pres">
      <dgm:prSet presAssocID="{AAEC80B8-A29D-4583-BBDD-AC464787780B}" presName="parentLeftMargin" presStyleLbl="node1" presStyleIdx="0" presStyleCnt="4"/>
      <dgm:spPr/>
      <dgm:t>
        <a:bodyPr/>
        <a:lstStyle/>
        <a:p>
          <a:endParaRPr lang="en-ZA"/>
        </a:p>
      </dgm:t>
    </dgm:pt>
    <dgm:pt modelId="{96B998C1-611C-4A30-B199-E3441E258686}" type="pres">
      <dgm:prSet presAssocID="{AAEC80B8-A29D-4583-BBDD-AC464787780B}" presName="parentText" presStyleLbl="node1" presStyleIdx="1" presStyleCnt="4">
        <dgm:presLayoutVars>
          <dgm:chMax val="0"/>
          <dgm:bulletEnabled val="1"/>
        </dgm:presLayoutVars>
      </dgm:prSet>
      <dgm:spPr/>
      <dgm:t>
        <a:bodyPr/>
        <a:lstStyle/>
        <a:p>
          <a:endParaRPr lang="en-ZA"/>
        </a:p>
      </dgm:t>
    </dgm:pt>
    <dgm:pt modelId="{82B97737-C590-4405-97E9-9B69B65F5A9D}" type="pres">
      <dgm:prSet presAssocID="{AAEC80B8-A29D-4583-BBDD-AC464787780B}" presName="negativeSpace" presStyleCnt="0"/>
      <dgm:spPr/>
    </dgm:pt>
    <dgm:pt modelId="{8651A3B0-3030-4615-A840-762313A9CC3E}" type="pres">
      <dgm:prSet presAssocID="{AAEC80B8-A29D-4583-BBDD-AC464787780B}" presName="childText" presStyleLbl="conFgAcc1" presStyleIdx="1" presStyleCnt="4">
        <dgm:presLayoutVars>
          <dgm:bulletEnabled val="1"/>
        </dgm:presLayoutVars>
      </dgm:prSet>
      <dgm:spPr/>
    </dgm:pt>
    <dgm:pt modelId="{DBF24916-3BBD-4698-9498-8041899284BA}" type="pres">
      <dgm:prSet presAssocID="{8C9DC2D3-624A-4FB7-A9BB-FCD0F0724CAD}" presName="spaceBetweenRectangles" presStyleCnt="0"/>
      <dgm:spPr/>
    </dgm:pt>
    <dgm:pt modelId="{784B188F-2ABC-40D7-889F-5FFBAC3939C8}" type="pres">
      <dgm:prSet presAssocID="{55CBB6C0-9926-4122-90CB-3FA03BDB9F9B}" presName="parentLin" presStyleCnt="0"/>
      <dgm:spPr/>
    </dgm:pt>
    <dgm:pt modelId="{58434F5B-11DA-424D-95EE-8ECFC3995C95}" type="pres">
      <dgm:prSet presAssocID="{55CBB6C0-9926-4122-90CB-3FA03BDB9F9B}" presName="parentLeftMargin" presStyleLbl="node1" presStyleIdx="1" presStyleCnt="4"/>
      <dgm:spPr/>
      <dgm:t>
        <a:bodyPr/>
        <a:lstStyle/>
        <a:p>
          <a:endParaRPr lang="en-ZA"/>
        </a:p>
      </dgm:t>
    </dgm:pt>
    <dgm:pt modelId="{1192F00B-A66B-433C-9490-8A20B5C80DF1}" type="pres">
      <dgm:prSet presAssocID="{55CBB6C0-9926-4122-90CB-3FA03BDB9F9B}" presName="parentText" presStyleLbl="node1" presStyleIdx="2" presStyleCnt="4">
        <dgm:presLayoutVars>
          <dgm:chMax val="0"/>
          <dgm:bulletEnabled val="1"/>
        </dgm:presLayoutVars>
      </dgm:prSet>
      <dgm:spPr/>
      <dgm:t>
        <a:bodyPr/>
        <a:lstStyle/>
        <a:p>
          <a:endParaRPr lang="en-ZA"/>
        </a:p>
      </dgm:t>
    </dgm:pt>
    <dgm:pt modelId="{E52B6CC1-9FAF-402E-88E4-359EA86F4EED}" type="pres">
      <dgm:prSet presAssocID="{55CBB6C0-9926-4122-90CB-3FA03BDB9F9B}" presName="negativeSpace" presStyleCnt="0"/>
      <dgm:spPr/>
    </dgm:pt>
    <dgm:pt modelId="{FE8EF258-1C83-4C3A-B9B9-FDF297FD4010}" type="pres">
      <dgm:prSet presAssocID="{55CBB6C0-9926-4122-90CB-3FA03BDB9F9B}" presName="childText" presStyleLbl="conFgAcc1" presStyleIdx="2" presStyleCnt="4">
        <dgm:presLayoutVars>
          <dgm:bulletEnabled val="1"/>
        </dgm:presLayoutVars>
      </dgm:prSet>
      <dgm:spPr/>
    </dgm:pt>
    <dgm:pt modelId="{DC9FA666-938E-40DD-82B7-A2E8B47AFF8B}" type="pres">
      <dgm:prSet presAssocID="{F6A2674D-9142-4B62-8201-880402AAD0FB}" presName="spaceBetweenRectangles" presStyleCnt="0"/>
      <dgm:spPr/>
    </dgm:pt>
    <dgm:pt modelId="{8BB503C5-D66A-450C-954E-68AEA4518DDC}" type="pres">
      <dgm:prSet presAssocID="{98F14676-EF7C-4C24-B713-4FC6C8F01C09}" presName="parentLin" presStyleCnt="0"/>
      <dgm:spPr/>
    </dgm:pt>
    <dgm:pt modelId="{83D7A4BA-079C-4719-87A4-23E2315023BB}" type="pres">
      <dgm:prSet presAssocID="{98F14676-EF7C-4C24-B713-4FC6C8F01C09}" presName="parentLeftMargin" presStyleLbl="node1" presStyleIdx="2" presStyleCnt="4"/>
      <dgm:spPr/>
      <dgm:t>
        <a:bodyPr/>
        <a:lstStyle/>
        <a:p>
          <a:endParaRPr lang="en-ZA"/>
        </a:p>
      </dgm:t>
    </dgm:pt>
    <dgm:pt modelId="{4BE1D2F8-E472-4DAD-B907-21D46ACCB378}" type="pres">
      <dgm:prSet presAssocID="{98F14676-EF7C-4C24-B713-4FC6C8F01C09}" presName="parentText" presStyleLbl="node1" presStyleIdx="3" presStyleCnt="4">
        <dgm:presLayoutVars>
          <dgm:chMax val="0"/>
          <dgm:bulletEnabled val="1"/>
        </dgm:presLayoutVars>
      </dgm:prSet>
      <dgm:spPr/>
      <dgm:t>
        <a:bodyPr/>
        <a:lstStyle/>
        <a:p>
          <a:endParaRPr lang="en-ZA"/>
        </a:p>
      </dgm:t>
    </dgm:pt>
    <dgm:pt modelId="{915FF236-B710-4C88-98EA-A6799C2EACBA}" type="pres">
      <dgm:prSet presAssocID="{98F14676-EF7C-4C24-B713-4FC6C8F01C09}" presName="negativeSpace" presStyleCnt="0"/>
      <dgm:spPr/>
    </dgm:pt>
    <dgm:pt modelId="{9AB5996A-E6D4-448B-A710-7B36EB067933}" type="pres">
      <dgm:prSet presAssocID="{98F14676-EF7C-4C24-B713-4FC6C8F01C09}" presName="childText" presStyleLbl="conFgAcc1" presStyleIdx="3" presStyleCnt="4">
        <dgm:presLayoutVars>
          <dgm:bulletEnabled val="1"/>
        </dgm:presLayoutVars>
      </dgm:prSet>
      <dgm:spPr/>
    </dgm:pt>
  </dgm:ptLst>
  <dgm:cxnLst>
    <dgm:cxn modelId="{D2FDD441-2AD7-4B74-B534-7DA9DA5B93C2}" srcId="{E5365D34-37AF-4D8C-9D44-A0E2668F0438}" destId="{895C277A-3C1C-414C-ACED-3BCCD13E13F5}" srcOrd="0" destOrd="0" parTransId="{A2F5C76F-201D-41F9-BEDD-059E3D050478}" sibTransId="{B849A35D-15DD-413F-87CD-97F81E24FD50}"/>
    <dgm:cxn modelId="{6CB57E61-7AF4-40BB-B259-A49F0EF0C00F}" type="presOf" srcId="{AAEC80B8-A29D-4583-BBDD-AC464787780B}" destId="{96B998C1-611C-4A30-B199-E3441E258686}" srcOrd="1" destOrd="0" presId="urn:microsoft.com/office/officeart/2005/8/layout/list1"/>
    <dgm:cxn modelId="{A7A092DE-9F65-4369-9A3C-A0365F13ED1A}" srcId="{E5365D34-37AF-4D8C-9D44-A0E2668F0438}" destId="{98F14676-EF7C-4C24-B713-4FC6C8F01C09}" srcOrd="3" destOrd="0" parTransId="{83A3D98B-F8CE-4097-B086-95FF474CEEE8}" sibTransId="{82BE917D-604D-4211-AA5D-1172ACD2C791}"/>
    <dgm:cxn modelId="{255710F7-2E67-496A-B3D1-4A8A6FB75F5A}" srcId="{E5365D34-37AF-4D8C-9D44-A0E2668F0438}" destId="{AAEC80B8-A29D-4583-BBDD-AC464787780B}" srcOrd="1" destOrd="0" parTransId="{32615363-4B95-42F5-A20C-9CF31CE92B6B}" sibTransId="{8C9DC2D3-624A-4FB7-A9BB-FCD0F0724CAD}"/>
    <dgm:cxn modelId="{D30D6FC4-D589-46DA-A093-0DDDDDE87359}" type="presOf" srcId="{895C277A-3C1C-414C-ACED-3BCCD13E13F5}" destId="{416855BF-475E-4407-820D-DA52BBE30B35}" srcOrd="1" destOrd="0" presId="urn:microsoft.com/office/officeart/2005/8/layout/list1"/>
    <dgm:cxn modelId="{9495FD79-C756-4269-BC08-DB63BD1B2A65}" type="presOf" srcId="{AAEC80B8-A29D-4583-BBDD-AC464787780B}" destId="{9F9B5E7B-1083-4395-B4A7-EC878D36B92E}" srcOrd="0" destOrd="0" presId="urn:microsoft.com/office/officeart/2005/8/layout/list1"/>
    <dgm:cxn modelId="{4F9E9FCD-1A5B-4A85-A8B4-95247671EA99}" type="presOf" srcId="{E5365D34-37AF-4D8C-9D44-A0E2668F0438}" destId="{7C014A95-934E-48B1-8607-C997BE2467BF}" srcOrd="0" destOrd="0" presId="urn:microsoft.com/office/officeart/2005/8/layout/list1"/>
    <dgm:cxn modelId="{540547FD-214A-44C3-A599-8E45CF12450C}" type="presOf" srcId="{55CBB6C0-9926-4122-90CB-3FA03BDB9F9B}" destId="{58434F5B-11DA-424D-95EE-8ECFC3995C95}" srcOrd="0" destOrd="0" presId="urn:microsoft.com/office/officeart/2005/8/layout/list1"/>
    <dgm:cxn modelId="{0FC0ED99-78A7-41C3-A4C9-2E76638ECC56}" srcId="{E5365D34-37AF-4D8C-9D44-A0E2668F0438}" destId="{55CBB6C0-9926-4122-90CB-3FA03BDB9F9B}" srcOrd="2" destOrd="0" parTransId="{0F96D68E-1E97-430B-9387-130AF932CF17}" sibTransId="{F6A2674D-9142-4B62-8201-880402AAD0FB}"/>
    <dgm:cxn modelId="{161E19DE-6E1B-40D6-8546-BC3F0F60C706}" type="presOf" srcId="{98F14676-EF7C-4C24-B713-4FC6C8F01C09}" destId="{83D7A4BA-079C-4719-87A4-23E2315023BB}" srcOrd="0" destOrd="0" presId="urn:microsoft.com/office/officeart/2005/8/layout/list1"/>
    <dgm:cxn modelId="{F195597E-5B3C-4C5B-8CE5-0BDA4EC0B496}" type="presOf" srcId="{98F14676-EF7C-4C24-B713-4FC6C8F01C09}" destId="{4BE1D2F8-E472-4DAD-B907-21D46ACCB378}" srcOrd="1" destOrd="0" presId="urn:microsoft.com/office/officeart/2005/8/layout/list1"/>
    <dgm:cxn modelId="{C071D324-AA49-4A3E-B2E1-1F28A15F70B1}" type="presOf" srcId="{55CBB6C0-9926-4122-90CB-3FA03BDB9F9B}" destId="{1192F00B-A66B-433C-9490-8A20B5C80DF1}" srcOrd="1" destOrd="0" presId="urn:microsoft.com/office/officeart/2005/8/layout/list1"/>
    <dgm:cxn modelId="{918E0781-84C6-40F2-ABC7-C78BDF3AD667}" type="presOf" srcId="{895C277A-3C1C-414C-ACED-3BCCD13E13F5}" destId="{0DB36A83-3704-4E7F-8B4D-CD6B8A161B7B}" srcOrd="0" destOrd="0" presId="urn:microsoft.com/office/officeart/2005/8/layout/list1"/>
    <dgm:cxn modelId="{095B2DE0-4E2A-4C15-9FA3-5DAFD2A3699F}" type="presParOf" srcId="{7C014A95-934E-48B1-8607-C997BE2467BF}" destId="{BB29D111-5695-44D7-97B3-CB10EDCDBF4C}" srcOrd="0" destOrd="0" presId="urn:microsoft.com/office/officeart/2005/8/layout/list1"/>
    <dgm:cxn modelId="{9CB119B2-85B3-4576-8759-B39E10AFED9D}" type="presParOf" srcId="{BB29D111-5695-44D7-97B3-CB10EDCDBF4C}" destId="{0DB36A83-3704-4E7F-8B4D-CD6B8A161B7B}" srcOrd="0" destOrd="0" presId="urn:microsoft.com/office/officeart/2005/8/layout/list1"/>
    <dgm:cxn modelId="{829D6C25-6BEE-4690-B611-18663C5C1965}" type="presParOf" srcId="{BB29D111-5695-44D7-97B3-CB10EDCDBF4C}" destId="{416855BF-475E-4407-820D-DA52BBE30B35}" srcOrd="1" destOrd="0" presId="urn:microsoft.com/office/officeart/2005/8/layout/list1"/>
    <dgm:cxn modelId="{5AF64759-1417-4100-9F63-B4F3D22933EF}" type="presParOf" srcId="{7C014A95-934E-48B1-8607-C997BE2467BF}" destId="{7AFB76CB-4890-4F56-B592-EA631DCD8349}" srcOrd="1" destOrd="0" presId="urn:microsoft.com/office/officeart/2005/8/layout/list1"/>
    <dgm:cxn modelId="{8AE22455-3AA1-4FCC-935D-3C1BEE4B773A}" type="presParOf" srcId="{7C014A95-934E-48B1-8607-C997BE2467BF}" destId="{514F095F-D29F-43DE-AD03-E564F42CF4D3}" srcOrd="2" destOrd="0" presId="urn:microsoft.com/office/officeart/2005/8/layout/list1"/>
    <dgm:cxn modelId="{8F7124D4-C68D-4506-B6F0-8ED971F28CF9}" type="presParOf" srcId="{7C014A95-934E-48B1-8607-C997BE2467BF}" destId="{435D2E1B-A5F8-44EE-A9BF-ACE7C3538C0F}" srcOrd="3" destOrd="0" presId="urn:microsoft.com/office/officeart/2005/8/layout/list1"/>
    <dgm:cxn modelId="{774B9B67-379E-4B77-9F08-BE0FA42107B7}" type="presParOf" srcId="{7C014A95-934E-48B1-8607-C997BE2467BF}" destId="{4CBB149D-A049-4C0A-837A-B7B4F1EF9F0F}" srcOrd="4" destOrd="0" presId="urn:microsoft.com/office/officeart/2005/8/layout/list1"/>
    <dgm:cxn modelId="{F7A55720-7364-4A61-99ED-8357D6608884}" type="presParOf" srcId="{4CBB149D-A049-4C0A-837A-B7B4F1EF9F0F}" destId="{9F9B5E7B-1083-4395-B4A7-EC878D36B92E}" srcOrd="0" destOrd="0" presId="urn:microsoft.com/office/officeart/2005/8/layout/list1"/>
    <dgm:cxn modelId="{C05B2B61-E6F2-497B-8F7F-37C7C43306D3}" type="presParOf" srcId="{4CBB149D-A049-4C0A-837A-B7B4F1EF9F0F}" destId="{96B998C1-611C-4A30-B199-E3441E258686}" srcOrd="1" destOrd="0" presId="urn:microsoft.com/office/officeart/2005/8/layout/list1"/>
    <dgm:cxn modelId="{BEA00D91-C0D3-414B-AB4C-F8C6331A1E9D}" type="presParOf" srcId="{7C014A95-934E-48B1-8607-C997BE2467BF}" destId="{82B97737-C590-4405-97E9-9B69B65F5A9D}" srcOrd="5" destOrd="0" presId="urn:microsoft.com/office/officeart/2005/8/layout/list1"/>
    <dgm:cxn modelId="{E0AF6D76-1C9F-4E8E-9FBF-84F8A177E701}" type="presParOf" srcId="{7C014A95-934E-48B1-8607-C997BE2467BF}" destId="{8651A3B0-3030-4615-A840-762313A9CC3E}" srcOrd="6" destOrd="0" presId="urn:microsoft.com/office/officeart/2005/8/layout/list1"/>
    <dgm:cxn modelId="{BB57B2FC-A82E-467A-BE00-0AE362D2264E}" type="presParOf" srcId="{7C014A95-934E-48B1-8607-C997BE2467BF}" destId="{DBF24916-3BBD-4698-9498-8041899284BA}" srcOrd="7" destOrd="0" presId="urn:microsoft.com/office/officeart/2005/8/layout/list1"/>
    <dgm:cxn modelId="{BF413385-4751-4B76-8D3C-DF032EE6ADCB}" type="presParOf" srcId="{7C014A95-934E-48B1-8607-C997BE2467BF}" destId="{784B188F-2ABC-40D7-889F-5FFBAC3939C8}" srcOrd="8" destOrd="0" presId="urn:microsoft.com/office/officeart/2005/8/layout/list1"/>
    <dgm:cxn modelId="{E7AA0AA4-D986-40FC-AE1F-2054AEF1B7A8}" type="presParOf" srcId="{784B188F-2ABC-40D7-889F-5FFBAC3939C8}" destId="{58434F5B-11DA-424D-95EE-8ECFC3995C95}" srcOrd="0" destOrd="0" presId="urn:microsoft.com/office/officeart/2005/8/layout/list1"/>
    <dgm:cxn modelId="{70A5DD1B-B065-49C0-AB8D-334DAEF2597D}" type="presParOf" srcId="{784B188F-2ABC-40D7-889F-5FFBAC3939C8}" destId="{1192F00B-A66B-433C-9490-8A20B5C80DF1}" srcOrd="1" destOrd="0" presId="urn:microsoft.com/office/officeart/2005/8/layout/list1"/>
    <dgm:cxn modelId="{B007BBFB-6557-4992-9AC8-7DD3540FC1BC}" type="presParOf" srcId="{7C014A95-934E-48B1-8607-C997BE2467BF}" destId="{E52B6CC1-9FAF-402E-88E4-359EA86F4EED}" srcOrd="9" destOrd="0" presId="urn:microsoft.com/office/officeart/2005/8/layout/list1"/>
    <dgm:cxn modelId="{9F621802-7A83-4659-B242-C59E2A25BB74}" type="presParOf" srcId="{7C014A95-934E-48B1-8607-C997BE2467BF}" destId="{FE8EF258-1C83-4C3A-B9B9-FDF297FD4010}" srcOrd="10" destOrd="0" presId="urn:microsoft.com/office/officeart/2005/8/layout/list1"/>
    <dgm:cxn modelId="{B14FDAF6-9237-498E-B9F9-BBDF06ABF39E}" type="presParOf" srcId="{7C014A95-934E-48B1-8607-C997BE2467BF}" destId="{DC9FA666-938E-40DD-82B7-A2E8B47AFF8B}" srcOrd="11" destOrd="0" presId="urn:microsoft.com/office/officeart/2005/8/layout/list1"/>
    <dgm:cxn modelId="{90AABE2E-D49A-4815-B303-5AB18CE3BBCC}" type="presParOf" srcId="{7C014A95-934E-48B1-8607-C997BE2467BF}" destId="{8BB503C5-D66A-450C-954E-68AEA4518DDC}" srcOrd="12" destOrd="0" presId="urn:microsoft.com/office/officeart/2005/8/layout/list1"/>
    <dgm:cxn modelId="{AED2BA99-87A3-4DBC-B8C1-8689DD81B16D}" type="presParOf" srcId="{8BB503C5-D66A-450C-954E-68AEA4518DDC}" destId="{83D7A4BA-079C-4719-87A4-23E2315023BB}" srcOrd="0" destOrd="0" presId="urn:microsoft.com/office/officeart/2005/8/layout/list1"/>
    <dgm:cxn modelId="{D91D520A-58D1-4721-BA8A-D139CBAB2FDD}" type="presParOf" srcId="{8BB503C5-D66A-450C-954E-68AEA4518DDC}" destId="{4BE1D2F8-E472-4DAD-B907-21D46ACCB378}" srcOrd="1" destOrd="0" presId="urn:microsoft.com/office/officeart/2005/8/layout/list1"/>
    <dgm:cxn modelId="{3A131087-AED3-4C34-8317-06BB78933AAB}" type="presParOf" srcId="{7C014A95-934E-48B1-8607-C997BE2467BF}" destId="{915FF236-B710-4C88-98EA-A6799C2EACBA}" srcOrd="13" destOrd="0" presId="urn:microsoft.com/office/officeart/2005/8/layout/list1"/>
    <dgm:cxn modelId="{9AD01FFE-1E93-4DDE-A5FA-BA4441D885F0}" type="presParOf" srcId="{7C014A95-934E-48B1-8607-C997BE2467BF}" destId="{9AB5996A-E6D4-448B-A710-7B36EB06793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365D34-37AF-4D8C-9D44-A0E2668F04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895C277A-3C1C-414C-ACED-3BCCD13E13F5}">
      <dgm:prSet phldrT="[Text]" custT="1"/>
      <dgm:spPr>
        <a:solidFill>
          <a:srgbClr val="FF0000"/>
        </a:solidFill>
      </dgm:spPr>
      <dgm:t>
        <a:bodyPr/>
        <a:lstStyle/>
        <a:p>
          <a:r>
            <a:rPr lang="en-ZA" sz="2800" dirty="0">
              <a:latin typeface="Arial Rounded MT Bold" pitchFamily="34" charset="0"/>
            </a:rPr>
            <a:t>International economy</a:t>
          </a:r>
        </a:p>
      </dgm:t>
    </dgm:pt>
    <dgm:pt modelId="{A2F5C76F-201D-41F9-BEDD-059E3D050478}" type="parTrans" cxnId="{D2FDD441-2AD7-4B74-B534-7DA9DA5B93C2}">
      <dgm:prSet/>
      <dgm:spPr/>
      <dgm:t>
        <a:bodyPr/>
        <a:lstStyle/>
        <a:p>
          <a:endParaRPr lang="en-ZA"/>
        </a:p>
      </dgm:t>
    </dgm:pt>
    <dgm:pt modelId="{B849A35D-15DD-413F-87CD-97F81E24FD50}" type="sibTrans" cxnId="{D2FDD441-2AD7-4B74-B534-7DA9DA5B93C2}">
      <dgm:prSet/>
      <dgm:spPr/>
      <dgm:t>
        <a:bodyPr/>
        <a:lstStyle/>
        <a:p>
          <a:endParaRPr lang="en-ZA"/>
        </a:p>
      </dgm:t>
    </dgm:pt>
    <dgm:pt modelId="{AAEC80B8-A29D-4583-BBDD-AC464787780B}">
      <dgm:prSet custT="1"/>
      <dgm:spPr/>
      <dgm:t>
        <a:bodyPr/>
        <a:lstStyle/>
        <a:p>
          <a:r>
            <a:rPr lang="en-ZA" sz="2800" dirty="0">
              <a:latin typeface="Arial Rounded MT Bold" pitchFamily="34" charset="0"/>
            </a:rPr>
            <a:t>International dairy situation</a:t>
          </a:r>
        </a:p>
      </dgm:t>
    </dgm:pt>
    <dgm:pt modelId="{32615363-4B95-42F5-A20C-9CF31CE92B6B}" type="parTrans" cxnId="{255710F7-2E67-496A-B3D1-4A8A6FB75F5A}">
      <dgm:prSet/>
      <dgm:spPr/>
      <dgm:t>
        <a:bodyPr/>
        <a:lstStyle/>
        <a:p>
          <a:endParaRPr lang="en-ZA"/>
        </a:p>
      </dgm:t>
    </dgm:pt>
    <dgm:pt modelId="{8C9DC2D3-624A-4FB7-A9BB-FCD0F0724CAD}" type="sibTrans" cxnId="{255710F7-2E67-496A-B3D1-4A8A6FB75F5A}">
      <dgm:prSet/>
      <dgm:spPr/>
      <dgm:t>
        <a:bodyPr/>
        <a:lstStyle/>
        <a:p>
          <a:endParaRPr lang="en-ZA"/>
        </a:p>
      </dgm:t>
    </dgm:pt>
    <dgm:pt modelId="{55CBB6C0-9926-4122-90CB-3FA03BDB9F9B}">
      <dgm:prSet custT="1"/>
      <dgm:spPr/>
      <dgm:t>
        <a:bodyPr/>
        <a:lstStyle/>
        <a:p>
          <a:r>
            <a:rPr lang="en-ZA" sz="2800" dirty="0">
              <a:latin typeface="Arial Rounded MT Bold" pitchFamily="34" charset="0"/>
            </a:rPr>
            <a:t>SA economic situation</a:t>
          </a:r>
        </a:p>
      </dgm:t>
    </dgm:pt>
    <dgm:pt modelId="{0F96D68E-1E97-430B-9387-130AF932CF17}" type="parTrans" cxnId="{0FC0ED99-78A7-41C3-A4C9-2E76638ECC56}">
      <dgm:prSet/>
      <dgm:spPr/>
      <dgm:t>
        <a:bodyPr/>
        <a:lstStyle/>
        <a:p>
          <a:endParaRPr lang="en-ZA"/>
        </a:p>
      </dgm:t>
    </dgm:pt>
    <dgm:pt modelId="{F6A2674D-9142-4B62-8201-880402AAD0FB}" type="sibTrans" cxnId="{0FC0ED99-78A7-41C3-A4C9-2E76638ECC56}">
      <dgm:prSet/>
      <dgm:spPr/>
      <dgm:t>
        <a:bodyPr/>
        <a:lstStyle/>
        <a:p>
          <a:endParaRPr lang="en-ZA"/>
        </a:p>
      </dgm:t>
    </dgm:pt>
    <dgm:pt modelId="{98F14676-EF7C-4C24-B713-4FC6C8F01C09}">
      <dgm:prSet custT="1"/>
      <dgm:spPr/>
      <dgm:t>
        <a:bodyPr/>
        <a:lstStyle/>
        <a:p>
          <a:r>
            <a:rPr lang="en-ZA" sz="2800" dirty="0">
              <a:latin typeface="Arial Rounded MT Bold" pitchFamily="34" charset="0"/>
            </a:rPr>
            <a:t>SA dairy situation</a:t>
          </a:r>
        </a:p>
      </dgm:t>
    </dgm:pt>
    <dgm:pt modelId="{83A3D98B-F8CE-4097-B086-95FF474CEEE8}" type="parTrans" cxnId="{A7A092DE-9F65-4369-9A3C-A0365F13ED1A}">
      <dgm:prSet/>
      <dgm:spPr/>
      <dgm:t>
        <a:bodyPr/>
        <a:lstStyle/>
        <a:p>
          <a:endParaRPr lang="en-ZA"/>
        </a:p>
      </dgm:t>
    </dgm:pt>
    <dgm:pt modelId="{82BE917D-604D-4211-AA5D-1172ACD2C791}" type="sibTrans" cxnId="{A7A092DE-9F65-4369-9A3C-A0365F13ED1A}">
      <dgm:prSet/>
      <dgm:spPr/>
      <dgm:t>
        <a:bodyPr/>
        <a:lstStyle/>
        <a:p>
          <a:endParaRPr lang="en-ZA"/>
        </a:p>
      </dgm:t>
    </dgm:pt>
    <dgm:pt modelId="{7C014A95-934E-48B1-8607-C997BE2467BF}" type="pres">
      <dgm:prSet presAssocID="{E5365D34-37AF-4D8C-9D44-A0E2668F0438}" presName="linear" presStyleCnt="0">
        <dgm:presLayoutVars>
          <dgm:dir/>
          <dgm:animLvl val="lvl"/>
          <dgm:resizeHandles val="exact"/>
        </dgm:presLayoutVars>
      </dgm:prSet>
      <dgm:spPr/>
      <dgm:t>
        <a:bodyPr/>
        <a:lstStyle/>
        <a:p>
          <a:endParaRPr lang="en-ZA"/>
        </a:p>
      </dgm:t>
    </dgm:pt>
    <dgm:pt modelId="{BB29D111-5695-44D7-97B3-CB10EDCDBF4C}" type="pres">
      <dgm:prSet presAssocID="{895C277A-3C1C-414C-ACED-3BCCD13E13F5}" presName="parentLin" presStyleCnt="0"/>
      <dgm:spPr/>
    </dgm:pt>
    <dgm:pt modelId="{0DB36A83-3704-4E7F-8B4D-CD6B8A161B7B}" type="pres">
      <dgm:prSet presAssocID="{895C277A-3C1C-414C-ACED-3BCCD13E13F5}" presName="parentLeftMargin" presStyleLbl="node1" presStyleIdx="0" presStyleCnt="4"/>
      <dgm:spPr/>
      <dgm:t>
        <a:bodyPr/>
        <a:lstStyle/>
        <a:p>
          <a:endParaRPr lang="en-ZA"/>
        </a:p>
      </dgm:t>
    </dgm:pt>
    <dgm:pt modelId="{416855BF-475E-4407-820D-DA52BBE30B35}" type="pres">
      <dgm:prSet presAssocID="{895C277A-3C1C-414C-ACED-3BCCD13E13F5}" presName="parentText" presStyleLbl="node1" presStyleIdx="0" presStyleCnt="4">
        <dgm:presLayoutVars>
          <dgm:chMax val="0"/>
          <dgm:bulletEnabled val="1"/>
        </dgm:presLayoutVars>
      </dgm:prSet>
      <dgm:spPr/>
      <dgm:t>
        <a:bodyPr/>
        <a:lstStyle/>
        <a:p>
          <a:endParaRPr lang="en-ZA"/>
        </a:p>
      </dgm:t>
    </dgm:pt>
    <dgm:pt modelId="{7AFB76CB-4890-4F56-B592-EA631DCD8349}" type="pres">
      <dgm:prSet presAssocID="{895C277A-3C1C-414C-ACED-3BCCD13E13F5}" presName="negativeSpace" presStyleCnt="0"/>
      <dgm:spPr/>
    </dgm:pt>
    <dgm:pt modelId="{514F095F-D29F-43DE-AD03-E564F42CF4D3}" type="pres">
      <dgm:prSet presAssocID="{895C277A-3C1C-414C-ACED-3BCCD13E13F5}" presName="childText" presStyleLbl="conFgAcc1" presStyleIdx="0" presStyleCnt="4">
        <dgm:presLayoutVars>
          <dgm:bulletEnabled val="1"/>
        </dgm:presLayoutVars>
      </dgm:prSet>
      <dgm:spPr/>
    </dgm:pt>
    <dgm:pt modelId="{435D2E1B-A5F8-44EE-A9BF-ACE7C3538C0F}" type="pres">
      <dgm:prSet presAssocID="{B849A35D-15DD-413F-87CD-97F81E24FD50}" presName="spaceBetweenRectangles" presStyleCnt="0"/>
      <dgm:spPr/>
    </dgm:pt>
    <dgm:pt modelId="{4CBB149D-A049-4C0A-837A-B7B4F1EF9F0F}" type="pres">
      <dgm:prSet presAssocID="{AAEC80B8-A29D-4583-BBDD-AC464787780B}" presName="parentLin" presStyleCnt="0"/>
      <dgm:spPr/>
    </dgm:pt>
    <dgm:pt modelId="{9F9B5E7B-1083-4395-B4A7-EC878D36B92E}" type="pres">
      <dgm:prSet presAssocID="{AAEC80B8-A29D-4583-BBDD-AC464787780B}" presName="parentLeftMargin" presStyleLbl="node1" presStyleIdx="0" presStyleCnt="4"/>
      <dgm:spPr/>
      <dgm:t>
        <a:bodyPr/>
        <a:lstStyle/>
        <a:p>
          <a:endParaRPr lang="en-ZA"/>
        </a:p>
      </dgm:t>
    </dgm:pt>
    <dgm:pt modelId="{96B998C1-611C-4A30-B199-E3441E258686}" type="pres">
      <dgm:prSet presAssocID="{AAEC80B8-A29D-4583-BBDD-AC464787780B}" presName="parentText" presStyleLbl="node1" presStyleIdx="1" presStyleCnt="4">
        <dgm:presLayoutVars>
          <dgm:chMax val="0"/>
          <dgm:bulletEnabled val="1"/>
        </dgm:presLayoutVars>
      </dgm:prSet>
      <dgm:spPr/>
      <dgm:t>
        <a:bodyPr/>
        <a:lstStyle/>
        <a:p>
          <a:endParaRPr lang="en-ZA"/>
        </a:p>
      </dgm:t>
    </dgm:pt>
    <dgm:pt modelId="{82B97737-C590-4405-97E9-9B69B65F5A9D}" type="pres">
      <dgm:prSet presAssocID="{AAEC80B8-A29D-4583-BBDD-AC464787780B}" presName="negativeSpace" presStyleCnt="0"/>
      <dgm:spPr/>
    </dgm:pt>
    <dgm:pt modelId="{8651A3B0-3030-4615-A840-762313A9CC3E}" type="pres">
      <dgm:prSet presAssocID="{AAEC80B8-A29D-4583-BBDD-AC464787780B}" presName="childText" presStyleLbl="conFgAcc1" presStyleIdx="1" presStyleCnt="4">
        <dgm:presLayoutVars>
          <dgm:bulletEnabled val="1"/>
        </dgm:presLayoutVars>
      </dgm:prSet>
      <dgm:spPr/>
    </dgm:pt>
    <dgm:pt modelId="{DBF24916-3BBD-4698-9498-8041899284BA}" type="pres">
      <dgm:prSet presAssocID="{8C9DC2D3-624A-4FB7-A9BB-FCD0F0724CAD}" presName="spaceBetweenRectangles" presStyleCnt="0"/>
      <dgm:spPr/>
    </dgm:pt>
    <dgm:pt modelId="{784B188F-2ABC-40D7-889F-5FFBAC3939C8}" type="pres">
      <dgm:prSet presAssocID="{55CBB6C0-9926-4122-90CB-3FA03BDB9F9B}" presName="parentLin" presStyleCnt="0"/>
      <dgm:spPr/>
    </dgm:pt>
    <dgm:pt modelId="{58434F5B-11DA-424D-95EE-8ECFC3995C95}" type="pres">
      <dgm:prSet presAssocID="{55CBB6C0-9926-4122-90CB-3FA03BDB9F9B}" presName="parentLeftMargin" presStyleLbl="node1" presStyleIdx="1" presStyleCnt="4"/>
      <dgm:spPr/>
      <dgm:t>
        <a:bodyPr/>
        <a:lstStyle/>
        <a:p>
          <a:endParaRPr lang="en-ZA"/>
        </a:p>
      </dgm:t>
    </dgm:pt>
    <dgm:pt modelId="{1192F00B-A66B-433C-9490-8A20B5C80DF1}" type="pres">
      <dgm:prSet presAssocID="{55CBB6C0-9926-4122-90CB-3FA03BDB9F9B}" presName="parentText" presStyleLbl="node1" presStyleIdx="2" presStyleCnt="4">
        <dgm:presLayoutVars>
          <dgm:chMax val="0"/>
          <dgm:bulletEnabled val="1"/>
        </dgm:presLayoutVars>
      </dgm:prSet>
      <dgm:spPr/>
      <dgm:t>
        <a:bodyPr/>
        <a:lstStyle/>
        <a:p>
          <a:endParaRPr lang="en-ZA"/>
        </a:p>
      </dgm:t>
    </dgm:pt>
    <dgm:pt modelId="{E52B6CC1-9FAF-402E-88E4-359EA86F4EED}" type="pres">
      <dgm:prSet presAssocID="{55CBB6C0-9926-4122-90CB-3FA03BDB9F9B}" presName="negativeSpace" presStyleCnt="0"/>
      <dgm:spPr/>
    </dgm:pt>
    <dgm:pt modelId="{FE8EF258-1C83-4C3A-B9B9-FDF297FD4010}" type="pres">
      <dgm:prSet presAssocID="{55CBB6C0-9926-4122-90CB-3FA03BDB9F9B}" presName="childText" presStyleLbl="conFgAcc1" presStyleIdx="2" presStyleCnt="4">
        <dgm:presLayoutVars>
          <dgm:bulletEnabled val="1"/>
        </dgm:presLayoutVars>
      </dgm:prSet>
      <dgm:spPr/>
    </dgm:pt>
    <dgm:pt modelId="{DC9FA666-938E-40DD-82B7-A2E8B47AFF8B}" type="pres">
      <dgm:prSet presAssocID="{F6A2674D-9142-4B62-8201-880402AAD0FB}" presName="spaceBetweenRectangles" presStyleCnt="0"/>
      <dgm:spPr/>
    </dgm:pt>
    <dgm:pt modelId="{8BB503C5-D66A-450C-954E-68AEA4518DDC}" type="pres">
      <dgm:prSet presAssocID="{98F14676-EF7C-4C24-B713-4FC6C8F01C09}" presName="parentLin" presStyleCnt="0"/>
      <dgm:spPr/>
    </dgm:pt>
    <dgm:pt modelId="{83D7A4BA-079C-4719-87A4-23E2315023BB}" type="pres">
      <dgm:prSet presAssocID="{98F14676-EF7C-4C24-B713-4FC6C8F01C09}" presName="parentLeftMargin" presStyleLbl="node1" presStyleIdx="2" presStyleCnt="4"/>
      <dgm:spPr/>
      <dgm:t>
        <a:bodyPr/>
        <a:lstStyle/>
        <a:p>
          <a:endParaRPr lang="en-ZA"/>
        </a:p>
      </dgm:t>
    </dgm:pt>
    <dgm:pt modelId="{4BE1D2F8-E472-4DAD-B907-21D46ACCB378}" type="pres">
      <dgm:prSet presAssocID="{98F14676-EF7C-4C24-B713-4FC6C8F01C09}" presName="parentText" presStyleLbl="node1" presStyleIdx="3" presStyleCnt="4">
        <dgm:presLayoutVars>
          <dgm:chMax val="0"/>
          <dgm:bulletEnabled val="1"/>
        </dgm:presLayoutVars>
      </dgm:prSet>
      <dgm:spPr/>
      <dgm:t>
        <a:bodyPr/>
        <a:lstStyle/>
        <a:p>
          <a:endParaRPr lang="en-ZA"/>
        </a:p>
      </dgm:t>
    </dgm:pt>
    <dgm:pt modelId="{915FF236-B710-4C88-98EA-A6799C2EACBA}" type="pres">
      <dgm:prSet presAssocID="{98F14676-EF7C-4C24-B713-4FC6C8F01C09}" presName="negativeSpace" presStyleCnt="0"/>
      <dgm:spPr/>
    </dgm:pt>
    <dgm:pt modelId="{9AB5996A-E6D4-448B-A710-7B36EB067933}" type="pres">
      <dgm:prSet presAssocID="{98F14676-EF7C-4C24-B713-4FC6C8F01C09}" presName="childText" presStyleLbl="conFgAcc1" presStyleIdx="3" presStyleCnt="4">
        <dgm:presLayoutVars>
          <dgm:bulletEnabled val="1"/>
        </dgm:presLayoutVars>
      </dgm:prSet>
      <dgm:spPr/>
    </dgm:pt>
  </dgm:ptLst>
  <dgm:cxnLst>
    <dgm:cxn modelId="{D2FDD441-2AD7-4B74-B534-7DA9DA5B93C2}" srcId="{E5365D34-37AF-4D8C-9D44-A0E2668F0438}" destId="{895C277A-3C1C-414C-ACED-3BCCD13E13F5}" srcOrd="0" destOrd="0" parTransId="{A2F5C76F-201D-41F9-BEDD-059E3D050478}" sibTransId="{B849A35D-15DD-413F-87CD-97F81E24FD50}"/>
    <dgm:cxn modelId="{6CB57E61-7AF4-40BB-B259-A49F0EF0C00F}" type="presOf" srcId="{AAEC80B8-A29D-4583-BBDD-AC464787780B}" destId="{96B998C1-611C-4A30-B199-E3441E258686}" srcOrd="1" destOrd="0" presId="urn:microsoft.com/office/officeart/2005/8/layout/list1"/>
    <dgm:cxn modelId="{A7A092DE-9F65-4369-9A3C-A0365F13ED1A}" srcId="{E5365D34-37AF-4D8C-9D44-A0E2668F0438}" destId="{98F14676-EF7C-4C24-B713-4FC6C8F01C09}" srcOrd="3" destOrd="0" parTransId="{83A3D98B-F8CE-4097-B086-95FF474CEEE8}" sibTransId="{82BE917D-604D-4211-AA5D-1172ACD2C791}"/>
    <dgm:cxn modelId="{255710F7-2E67-496A-B3D1-4A8A6FB75F5A}" srcId="{E5365D34-37AF-4D8C-9D44-A0E2668F0438}" destId="{AAEC80B8-A29D-4583-BBDD-AC464787780B}" srcOrd="1" destOrd="0" parTransId="{32615363-4B95-42F5-A20C-9CF31CE92B6B}" sibTransId="{8C9DC2D3-624A-4FB7-A9BB-FCD0F0724CAD}"/>
    <dgm:cxn modelId="{D30D6FC4-D589-46DA-A093-0DDDDDE87359}" type="presOf" srcId="{895C277A-3C1C-414C-ACED-3BCCD13E13F5}" destId="{416855BF-475E-4407-820D-DA52BBE30B35}" srcOrd="1" destOrd="0" presId="urn:microsoft.com/office/officeart/2005/8/layout/list1"/>
    <dgm:cxn modelId="{9495FD79-C756-4269-BC08-DB63BD1B2A65}" type="presOf" srcId="{AAEC80B8-A29D-4583-BBDD-AC464787780B}" destId="{9F9B5E7B-1083-4395-B4A7-EC878D36B92E}" srcOrd="0" destOrd="0" presId="urn:microsoft.com/office/officeart/2005/8/layout/list1"/>
    <dgm:cxn modelId="{4F9E9FCD-1A5B-4A85-A8B4-95247671EA99}" type="presOf" srcId="{E5365D34-37AF-4D8C-9D44-A0E2668F0438}" destId="{7C014A95-934E-48B1-8607-C997BE2467BF}" srcOrd="0" destOrd="0" presId="urn:microsoft.com/office/officeart/2005/8/layout/list1"/>
    <dgm:cxn modelId="{540547FD-214A-44C3-A599-8E45CF12450C}" type="presOf" srcId="{55CBB6C0-9926-4122-90CB-3FA03BDB9F9B}" destId="{58434F5B-11DA-424D-95EE-8ECFC3995C95}" srcOrd="0" destOrd="0" presId="urn:microsoft.com/office/officeart/2005/8/layout/list1"/>
    <dgm:cxn modelId="{0FC0ED99-78A7-41C3-A4C9-2E76638ECC56}" srcId="{E5365D34-37AF-4D8C-9D44-A0E2668F0438}" destId="{55CBB6C0-9926-4122-90CB-3FA03BDB9F9B}" srcOrd="2" destOrd="0" parTransId="{0F96D68E-1E97-430B-9387-130AF932CF17}" sibTransId="{F6A2674D-9142-4B62-8201-880402AAD0FB}"/>
    <dgm:cxn modelId="{161E19DE-6E1B-40D6-8546-BC3F0F60C706}" type="presOf" srcId="{98F14676-EF7C-4C24-B713-4FC6C8F01C09}" destId="{83D7A4BA-079C-4719-87A4-23E2315023BB}" srcOrd="0" destOrd="0" presId="urn:microsoft.com/office/officeart/2005/8/layout/list1"/>
    <dgm:cxn modelId="{F195597E-5B3C-4C5B-8CE5-0BDA4EC0B496}" type="presOf" srcId="{98F14676-EF7C-4C24-B713-4FC6C8F01C09}" destId="{4BE1D2F8-E472-4DAD-B907-21D46ACCB378}" srcOrd="1" destOrd="0" presId="urn:microsoft.com/office/officeart/2005/8/layout/list1"/>
    <dgm:cxn modelId="{C071D324-AA49-4A3E-B2E1-1F28A15F70B1}" type="presOf" srcId="{55CBB6C0-9926-4122-90CB-3FA03BDB9F9B}" destId="{1192F00B-A66B-433C-9490-8A20B5C80DF1}" srcOrd="1" destOrd="0" presId="urn:microsoft.com/office/officeart/2005/8/layout/list1"/>
    <dgm:cxn modelId="{918E0781-84C6-40F2-ABC7-C78BDF3AD667}" type="presOf" srcId="{895C277A-3C1C-414C-ACED-3BCCD13E13F5}" destId="{0DB36A83-3704-4E7F-8B4D-CD6B8A161B7B}" srcOrd="0" destOrd="0" presId="urn:microsoft.com/office/officeart/2005/8/layout/list1"/>
    <dgm:cxn modelId="{095B2DE0-4E2A-4C15-9FA3-5DAFD2A3699F}" type="presParOf" srcId="{7C014A95-934E-48B1-8607-C997BE2467BF}" destId="{BB29D111-5695-44D7-97B3-CB10EDCDBF4C}" srcOrd="0" destOrd="0" presId="urn:microsoft.com/office/officeart/2005/8/layout/list1"/>
    <dgm:cxn modelId="{9CB119B2-85B3-4576-8759-B39E10AFED9D}" type="presParOf" srcId="{BB29D111-5695-44D7-97B3-CB10EDCDBF4C}" destId="{0DB36A83-3704-4E7F-8B4D-CD6B8A161B7B}" srcOrd="0" destOrd="0" presId="urn:microsoft.com/office/officeart/2005/8/layout/list1"/>
    <dgm:cxn modelId="{829D6C25-6BEE-4690-B611-18663C5C1965}" type="presParOf" srcId="{BB29D111-5695-44D7-97B3-CB10EDCDBF4C}" destId="{416855BF-475E-4407-820D-DA52BBE30B35}" srcOrd="1" destOrd="0" presId="urn:microsoft.com/office/officeart/2005/8/layout/list1"/>
    <dgm:cxn modelId="{5AF64759-1417-4100-9F63-B4F3D22933EF}" type="presParOf" srcId="{7C014A95-934E-48B1-8607-C997BE2467BF}" destId="{7AFB76CB-4890-4F56-B592-EA631DCD8349}" srcOrd="1" destOrd="0" presId="urn:microsoft.com/office/officeart/2005/8/layout/list1"/>
    <dgm:cxn modelId="{8AE22455-3AA1-4FCC-935D-3C1BEE4B773A}" type="presParOf" srcId="{7C014A95-934E-48B1-8607-C997BE2467BF}" destId="{514F095F-D29F-43DE-AD03-E564F42CF4D3}" srcOrd="2" destOrd="0" presId="urn:microsoft.com/office/officeart/2005/8/layout/list1"/>
    <dgm:cxn modelId="{8F7124D4-C68D-4506-B6F0-8ED971F28CF9}" type="presParOf" srcId="{7C014A95-934E-48B1-8607-C997BE2467BF}" destId="{435D2E1B-A5F8-44EE-A9BF-ACE7C3538C0F}" srcOrd="3" destOrd="0" presId="urn:microsoft.com/office/officeart/2005/8/layout/list1"/>
    <dgm:cxn modelId="{774B9B67-379E-4B77-9F08-BE0FA42107B7}" type="presParOf" srcId="{7C014A95-934E-48B1-8607-C997BE2467BF}" destId="{4CBB149D-A049-4C0A-837A-B7B4F1EF9F0F}" srcOrd="4" destOrd="0" presId="urn:microsoft.com/office/officeart/2005/8/layout/list1"/>
    <dgm:cxn modelId="{F7A55720-7364-4A61-99ED-8357D6608884}" type="presParOf" srcId="{4CBB149D-A049-4C0A-837A-B7B4F1EF9F0F}" destId="{9F9B5E7B-1083-4395-B4A7-EC878D36B92E}" srcOrd="0" destOrd="0" presId="urn:microsoft.com/office/officeart/2005/8/layout/list1"/>
    <dgm:cxn modelId="{C05B2B61-E6F2-497B-8F7F-37C7C43306D3}" type="presParOf" srcId="{4CBB149D-A049-4C0A-837A-B7B4F1EF9F0F}" destId="{96B998C1-611C-4A30-B199-E3441E258686}" srcOrd="1" destOrd="0" presId="urn:microsoft.com/office/officeart/2005/8/layout/list1"/>
    <dgm:cxn modelId="{BEA00D91-C0D3-414B-AB4C-F8C6331A1E9D}" type="presParOf" srcId="{7C014A95-934E-48B1-8607-C997BE2467BF}" destId="{82B97737-C590-4405-97E9-9B69B65F5A9D}" srcOrd="5" destOrd="0" presId="urn:microsoft.com/office/officeart/2005/8/layout/list1"/>
    <dgm:cxn modelId="{E0AF6D76-1C9F-4E8E-9FBF-84F8A177E701}" type="presParOf" srcId="{7C014A95-934E-48B1-8607-C997BE2467BF}" destId="{8651A3B0-3030-4615-A840-762313A9CC3E}" srcOrd="6" destOrd="0" presId="urn:microsoft.com/office/officeart/2005/8/layout/list1"/>
    <dgm:cxn modelId="{BB57B2FC-A82E-467A-BE00-0AE362D2264E}" type="presParOf" srcId="{7C014A95-934E-48B1-8607-C997BE2467BF}" destId="{DBF24916-3BBD-4698-9498-8041899284BA}" srcOrd="7" destOrd="0" presId="urn:microsoft.com/office/officeart/2005/8/layout/list1"/>
    <dgm:cxn modelId="{BF413385-4751-4B76-8D3C-DF032EE6ADCB}" type="presParOf" srcId="{7C014A95-934E-48B1-8607-C997BE2467BF}" destId="{784B188F-2ABC-40D7-889F-5FFBAC3939C8}" srcOrd="8" destOrd="0" presId="urn:microsoft.com/office/officeart/2005/8/layout/list1"/>
    <dgm:cxn modelId="{E7AA0AA4-D986-40FC-AE1F-2054AEF1B7A8}" type="presParOf" srcId="{784B188F-2ABC-40D7-889F-5FFBAC3939C8}" destId="{58434F5B-11DA-424D-95EE-8ECFC3995C95}" srcOrd="0" destOrd="0" presId="urn:microsoft.com/office/officeart/2005/8/layout/list1"/>
    <dgm:cxn modelId="{70A5DD1B-B065-49C0-AB8D-334DAEF2597D}" type="presParOf" srcId="{784B188F-2ABC-40D7-889F-5FFBAC3939C8}" destId="{1192F00B-A66B-433C-9490-8A20B5C80DF1}" srcOrd="1" destOrd="0" presId="urn:microsoft.com/office/officeart/2005/8/layout/list1"/>
    <dgm:cxn modelId="{B007BBFB-6557-4992-9AC8-7DD3540FC1BC}" type="presParOf" srcId="{7C014A95-934E-48B1-8607-C997BE2467BF}" destId="{E52B6CC1-9FAF-402E-88E4-359EA86F4EED}" srcOrd="9" destOrd="0" presId="urn:microsoft.com/office/officeart/2005/8/layout/list1"/>
    <dgm:cxn modelId="{9F621802-7A83-4659-B242-C59E2A25BB74}" type="presParOf" srcId="{7C014A95-934E-48B1-8607-C997BE2467BF}" destId="{FE8EF258-1C83-4C3A-B9B9-FDF297FD4010}" srcOrd="10" destOrd="0" presId="urn:microsoft.com/office/officeart/2005/8/layout/list1"/>
    <dgm:cxn modelId="{B14FDAF6-9237-498E-B9F9-BBDF06ABF39E}" type="presParOf" srcId="{7C014A95-934E-48B1-8607-C997BE2467BF}" destId="{DC9FA666-938E-40DD-82B7-A2E8B47AFF8B}" srcOrd="11" destOrd="0" presId="urn:microsoft.com/office/officeart/2005/8/layout/list1"/>
    <dgm:cxn modelId="{90AABE2E-D49A-4815-B303-5AB18CE3BBCC}" type="presParOf" srcId="{7C014A95-934E-48B1-8607-C997BE2467BF}" destId="{8BB503C5-D66A-450C-954E-68AEA4518DDC}" srcOrd="12" destOrd="0" presId="urn:microsoft.com/office/officeart/2005/8/layout/list1"/>
    <dgm:cxn modelId="{AED2BA99-87A3-4DBC-B8C1-8689DD81B16D}" type="presParOf" srcId="{8BB503C5-D66A-450C-954E-68AEA4518DDC}" destId="{83D7A4BA-079C-4719-87A4-23E2315023BB}" srcOrd="0" destOrd="0" presId="urn:microsoft.com/office/officeart/2005/8/layout/list1"/>
    <dgm:cxn modelId="{D91D520A-58D1-4721-BA8A-D139CBAB2FDD}" type="presParOf" srcId="{8BB503C5-D66A-450C-954E-68AEA4518DDC}" destId="{4BE1D2F8-E472-4DAD-B907-21D46ACCB378}" srcOrd="1" destOrd="0" presId="urn:microsoft.com/office/officeart/2005/8/layout/list1"/>
    <dgm:cxn modelId="{3A131087-AED3-4C34-8317-06BB78933AAB}" type="presParOf" srcId="{7C014A95-934E-48B1-8607-C997BE2467BF}" destId="{915FF236-B710-4C88-98EA-A6799C2EACBA}" srcOrd="13" destOrd="0" presId="urn:microsoft.com/office/officeart/2005/8/layout/list1"/>
    <dgm:cxn modelId="{9AD01FFE-1E93-4DDE-A5FA-BA4441D885F0}" type="presParOf" srcId="{7C014A95-934E-48B1-8607-C997BE2467BF}" destId="{9AB5996A-E6D4-448B-A710-7B36EB06793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365D34-37AF-4D8C-9D44-A0E2668F04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895C277A-3C1C-414C-ACED-3BCCD13E13F5}">
      <dgm:prSet phldrT="[Text]" custT="1"/>
      <dgm:spPr/>
      <dgm:t>
        <a:bodyPr/>
        <a:lstStyle/>
        <a:p>
          <a:r>
            <a:rPr lang="en-ZA" sz="2800" dirty="0">
              <a:latin typeface="Arial Rounded MT Bold" pitchFamily="34" charset="0"/>
            </a:rPr>
            <a:t>International economy</a:t>
          </a:r>
        </a:p>
      </dgm:t>
    </dgm:pt>
    <dgm:pt modelId="{A2F5C76F-201D-41F9-BEDD-059E3D050478}" type="parTrans" cxnId="{D2FDD441-2AD7-4B74-B534-7DA9DA5B93C2}">
      <dgm:prSet/>
      <dgm:spPr/>
      <dgm:t>
        <a:bodyPr/>
        <a:lstStyle/>
        <a:p>
          <a:endParaRPr lang="en-ZA"/>
        </a:p>
      </dgm:t>
    </dgm:pt>
    <dgm:pt modelId="{B849A35D-15DD-413F-87CD-97F81E24FD50}" type="sibTrans" cxnId="{D2FDD441-2AD7-4B74-B534-7DA9DA5B93C2}">
      <dgm:prSet/>
      <dgm:spPr/>
      <dgm:t>
        <a:bodyPr/>
        <a:lstStyle/>
        <a:p>
          <a:endParaRPr lang="en-ZA"/>
        </a:p>
      </dgm:t>
    </dgm:pt>
    <dgm:pt modelId="{AAEC80B8-A29D-4583-BBDD-AC464787780B}">
      <dgm:prSet custT="1"/>
      <dgm:spPr>
        <a:solidFill>
          <a:srgbClr val="FF0000"/>
        </a:solidFill>
      </dgm:spPr>
      <dgm:t>
        <a:bodyPr/>
        <a:lstStyle/>
        <a:p>
          <a:r>
            <a:rPr lang="en-ZA" sz="2800" dirty="0">
              <a:latin typeface="Arial Rounded MT Bold" pitchFamily="34" charset="0"/>
            </a:rPr>
            <a:t>International dairy situation</a:t>
          </a:r>
        </a:p>
      </dgm:t>
    </dgm:pt>
    <dgm:pt modelId="{32615363-4B95-42F5-A20C-9CF31CE92B6B}" type="parTrans" cxnId="{255710F7-2E67-496A-B3D1-4A8A6FB75F5A}">
      <dgm:prSet/>
      <dgm:spPr/>
      <dgm:t>
        <a:bodyPr/>
        <a:lstStyle/>
        <a:p>
          <a:endParaRPr lang="en-ZA"/>
        </a:p>
      </dgm:t>
    </dgm:pt>
    <dgm:pt modelId="{8C9DC2D3-624A-4FB7-A9BB-FCD0F0724CAD}" type="sibTrans" cxnId="{255710F7-2E67-496A-B3D1-4A8A6FB75F5A}">
      <dgm:prSet/>
      <dgm:spPr/>
      <dgm:t>
        <a:bodyPr/>
        <a:lstStyle/>
        <a:p>
          <a:endParaRPr lang="en-ZA"/>
        </a:p>
      </dgm:t>
    </dgm:pt>
    <dgm:pt modelId="{55CBB6C0-9926-4122-90CB-3FA03BDB9F9B}">
      <dgm:prSet custT="1"/>
      <dgm:spPr/>
      <dgm:t>
        <a:bodyPr/>
        <a:lstStyle/>
        <a:p>
          <a:r>
            <a:rPr lang="en-ZA" sz="2800" dirty="0">
              <a:latin typeface="Arial Rounded MT Bold" pitchFamily="34" charset="0"/>
            </a:rPr>
            <a:t>SA economic situation</a:t>
          </a:r>
        </a:p>
      </dgm:t>
    </dgm:pt>
    <dgm:pt modelId="{0F96D68E-1E97-430B-9387-130AF932CF17}" type="parTrans" cxnId="{0FC0ED99-78A7-41C3-A4C9-2E76638ECC56}">
      <dgm:prSet/>
      <dgm:spPr/>
      <dgm:t>
        <a:bodyPr/>
        <a:lstStyle/>
        <a:p>
          <a:endParaRPr lang="en-ZA"/>
        </a:p>
      </dgm:t>
    </dgm:pt>
    <dgm:pt modelId="{F6A2674D-9142-4B62-8201-880402AAD0FB}" type="sibTrans" cxnId="{0FC0ED99-78A7-41C3-A4C9-2E76638ECC56}">
      <dgm:prSet/>
      <dgm:spPr/>
      <dgm:t>
        <a:bodyPr/>
        <a:lstStyle/>
        <a:p>
          <a:endParaRPr lang="en-ZA"/>
        </a:p>
      </dgm:t>
    </dgm:pt>
    <dgm:pt modelId="{98F14676-EF7C-4C24-B713-4FC6C8F01C09}">
      <dgm:prSet custT="1"/>
      <dgm:spPr/>
      <dgm:t>
        <a:bodyPr/>
        <a:lstStyle/>
        <a:p>
          <a:r>
            <a:rPr lang="en-ZA" sz="2800" dirty="0">
              <a:latin typeface="Arial Rounded MT Bold" pitchFamily="34" charset="0"/>
            </a:rPr>
            <a:t>SA dairy situation</a:t>
          </a:r>
        </a:p>
      </dgm:t>
    </dgm:pt>
    <dgm:pt modelId="{83A3D98B-F8CE-4097-B086-95FF474CEEE8}" type="parTrans" cxnId="{A7A092DE-9F65-4369-9A3C-A0365F13ED1A}">
      <dgm:prSet/>
      <dgm:spPr/>
      <dgm:t>
        <a:bodyPr/>
        <a:lstStyle/>
        <a:p>
          <a:endParaRPr lang="en-ZA"/>
        </a:p>
      </dgm:t>
    </dgm:pt>
    <dgm:pt modelId="{82BE917D-604D-4211-AA5D-1172ACD2C791}" type="sibTrans" cxnId="{A7A092DE-9F65-4369-9A3C-A0365F13ED1A}">
      <dgm:prSet/>
      <dgm:spPr/>
      <dgm:t>
        <a:bodyPr/>
        <a:lstStyle/>
        <a:p>
          <a:endParaRPr lang="en-ZA"/>
        </a:p>
      </dgm:t>
    </dgm:pt>
    <dgm:pt modelId="{7C014A95-934E-48B1-8607-C997BE2467BF}" type="pres">
      <dgm:prSet presAssocID="{E5365D34-37AF-4D8C-9D44-A0E2668F0438}" presName="linear" presStyleCnt="0">
        <dgm:presLayoutVars>
          <dgm:dir/>
          <dgm:animLvl val="lvl"/>
          <dgm:resizeHandles val="exact"/>
        </dgm:presLayoutVars>
      </dgm:prSet>
      <dgm:spPr/>
      <dgm:t>
        <a:bodyPr/>
        <a:lstStyle/>
        <a:p>
          <a:endParaRPr lang="en-ZA"/>
        </a:p>
      </dgm:t>
    </dgm:pt>
    <dgm:pt modelId="{BB29D111-5695-44D7-97B3-CB10EDCDBF4C}" type="pres">
      <dgm:prSet presAssocID="{895C277A-3C1C-414C-ACED-3BCCD13E13F5}" presName="parentLin" presStyleCnt="0"/>
      <dgm:spPr/>
    </dgm:pt>
    <dgm:pt modelId="{0DB36A83-3704-4E7F-8B4D-CD6B8A161B7B}" type="pres">
      <dgm:prSet presAssocID="{895C277A-3C1C-414C-ACED-3BCCD13E13F5}" presName="parentLeftMargin" presStyleLbl="node1" presStyleIdx="0" presStyleCnt="4"/>
      <dgm:spPr/>
      <dgm:t>
        <a:bodyPr/>
        <a:lstStyle/>
        <a:p>
          <a:endParaRPr lang="en-ZA"/>
        </a:p>
      </dgm:t>
    </dgm:pt>
    <dgm:pt modelId="{416855BF-475E-4407-820D-DA52BBE30B35}" type="pres">
      <dgm:prSet presAssocID="{895C277A-3C1C-414C-ACED-3BCCD13E13F5}" presName="parentText" presStyleLbl="node1" presStyleIdx="0" presStyleCnt="4">
        <dgm:presLayoutVars>
          <dgm:chMax val="0"/>
          <dgm:bulletEnabled val="1"/>
        </dgm:presLayoutVars>
      </dgm:prSet>
      <dgm:spPr/>
      <dgm:t>
        <a:bodyPr/>
        <a:lstStyle/>
        <a:p>
          <a:endParaRPr lang="en-ZA"/>
        </a:p>
      </dgm:t>
    </dgm:pt>
    <dgm:pt modelId="{7AFB76CB-4890-4F56-B592-EA631DCD8349}" type="pres">
      <dgm:prSet presAssocID="{895C277A-3C1C-414C-ACED-3BCCD13E13F5}" presName="negativeSpace" presStyleCnt="0"/>
      <dgm:spPr/>
    </dgm:pt>
    <dgm:pt modelId="{514F095F-D29F-43DE-AD03-E564F42CF4D3}" type="pres">
      <dgm:prSet presAssocID="{895C277A-3C1C-414C-ACED-3BCCD13E13F5}" presName="childText" presStyleLbl="conFgAcc1" presStyleIdx="0" presStyleCnt="4">
        <dgm:presLayoutVars>
          <dgm:bulletEnabled val="1"/>
        </dgm:presLayoutVars>
      </dgm:prSet>
      <dgm:spPr/>
    </dgm:pt>
    <dgm:pt modelId="{435D2E1B-A5F8-44EE-A9BF-ACE7C3538C0F}" type="pres">
      <dgm:prSet presAssocID="{B849A35D-15DD-413F-87CD-97F81E24FD50}" presName="spaceBetweenRectangles" presStyleCnt="0"/>
      <dgm:spPr/>
    </dgm:pt>
    <dgm:pt modelId="{4CBB149D-A049-4C0A-837A-B7B4F1EF9F0F}" type="pres">
      <dgm:prSet presAssocID="{AAEC80B8-A29D-4583-BBDD-AC464787780B}" presName="parentLin" presStyleCnt="0"/>
      <dgm:spPr/>
    </dgm:pt>
    <dgm:pt modelId="{9F9B5E7B-1083-4395-B4A7-EC878D36B92E}" type="pres">
      <dgm:prSet presAssocID="{AAEC80B8-A29D-4583-BBDD-AC464787780B}" presName="parentLeftMargin" presStyleLbl="node1" presStyleIdx="0" presStyleCnt="4"/>
      <dgm:spPr/>
      <dgm:t>
        <a:bodyPr/>
        <a:lstStyle/>
        <a:p>
          <a:endParaRPr lang="en-ZA"/>
        </a:p>
      </dgm:t>
    </dgm:pt>
    <dgm:pt modelId="{96B998C1-611C-4A30-B199-E3441E258686}" type="pres">
      <dgm:prSet presAssocID="{AAEC80B8-A29D-4583-BBDD-AC464787780B}" presName="parentText" presStyleLbl="node1" presStyleIdx="1" presStyleCnt="4">
        <dgm:presLayoutVars>
          <dgm:chMax val="0"/>
          <dgm:bulletEnabled val="1"/>
        </dgm:presLayoutVars>
      </dgm:prSet>
      <dgm:spPr/>
      <dgm:t>
        <a:bodyPr/>
        <a:lstStyle/>
        <a:p>
          <a:endParaRPr lang="en-ZA"/>
        </a:p>
      </dgm:t>
    </dgm:pt>
    <dgm:pt modelId="{82B97737-C590-4405-97E9-9B69B65F5A9D}" type="pres">
      <dgm:prSet presAssocID="{AAEC80B8-A29D-4583-BBDD-AC464787780B}" presName="negativeSpace" presStyleCnt="0"/>
      <dgm:spPr/>
    </dgm:pt>
    <dgm:pt modelId="{8651A3B0-3030-4615-A840-762313A9CC3E}" type="pres">
      <dgm:prSet presAssocID="{AAEC80B8-A29D-4583-BBDD-AC464787780B}" presName="childText" presStyleLbl="conFgAcc1" presStyleIdx="1" presStyleCnt="4">
        <dgm:presLayoutVars>
          <dgm:bulletEnabled val="1"/>
        </dgm:presLayoutVars>
      </dgm:prSet>
      <dgm:spPr/>
    </dgm:pt>
    <dgm:pt modelId="{DBF24916-3BBD-4698-9498-8041899284BA}" type="pres">
      <dgm:prSet presAssocID="{8C9DC2D3-624A-4FB7-A9BB-FCD0F0724CAD}" presName="spaceBetweenRectangles" presStyleCnt="0"/>
      <dgm:spPr/>
    </dgm:pt>
    <dgm:pt modelId="{784B188F-2ABC-40D7-889F-5FFBAC3939C8}" type="pres">
      <dgm:prSet presAssocID="{55CBB6C0-9926-4122-90CB-3FA03BDB9F9B}" presName="parentLin" presStyleCnt="0"/>
      <dgm:spPr/>
    </dgm:pt>
    <dgm:pt modelId="{58434F5B-11DA-424D-95EE-8ECFC3995C95}" type="pres">
      <dgm:prSet presAssocID="{55CBB6C0-9926-4122-90CB-3FA03BDB9F9B}" presName="parentLeftMargin" presStyleLbl="node1" presStyleIdx="1" presStyleCnt="4"/>
      <dgm:spPr/>
      <dgm:t>
        <a:bodyPr/>
        <a:lstStyle/>
        <a:p>
          <a:endParaRPr lang="en-ZA"/>
        </a:p>
      </dgm:t>
    </dgm:pt>
    <dgm:pt modelId="{1192F00B-A66B-433C-9490-8A20B5C80DF1}" type="pres">
      <dgm:prSet presAssocID="{55CBB6C0-9926-4122-90CB-3FA03BDB9F9B}" presName="parentText" presStyleLbl="node1" presStyleIdx="2" presStyleCnt="4">
        <dgm:presLayoutVars>
          <dgm:chMax val="0"/>
          <dgm:bulletEnabled val="1"/>
        </dgm:presLayoutVars>
      </dgm:prSet>
      <dgm:spPr/>
      <dgm:t>
        <a:bodyPr/>
        <a:lstStyle/>
        <a:p>
          <a:endParaRPr lang="en-ZA"/>
        </a:p>
      </dgm:t>
    </dgm:pt>
    <dgm:pt modelId="{E52B6CC1-9FAF-402E-88E4-359EA86F4EED}" type="pres">
      <dgm:prSet presAssocID="{55CBB6C0-9926-4122-90CB-3FA03BDB9F9B}" presName="negativeSpace" presStyleCnt="0"/>
      <dgm:spPr/>
    </dgm:pt>
    <dgm:pt modelId="{FE8EF258-1C83-4C3A-B9B9-FDF297FD4010}" type="pres">
      <dgm:prSet presAssocID="{55CBB6C0-9926-4122-90CB-3FA03BDB9F9B}" presName="childText" presStyleLbl="conFgAcc1" presStyleIdx="2" presStyleCnt="4">
        <dgm:presLayoutVars>
          <dgm:bulletEnabled val="1"/>
        </dgm:presLayoutVars>
      </dgm:prSet>
      <dgm:spPr/>
    </dgm:pt>
    <dgm:pt modelId="{DC9FA666-938E-40DD-82B7-A2E8B47AFF8B}" type="pres">
      <dgm:prSet presAssocID="{F6A2674D-9142-4B62-8201-880402AAD0FB}" presName="spaceBetweenRectangles" presStyleCnt="0"/>
      <dgm:spPr/>
    </dgm:pt>
    <dgm:pt modelId="{8BB503C5-D66A-450C-954E-68AEA4518DDC}" type="pres">
      <dgm:prSet presAssocID="{98F14676-EF7C-4C24-B713-4FC6C8F01C09}" presName="parentLin" presStyleCnt="0"/>
      <dgm:spPr/>
    </dgm:pt>
    <dgm:pt modelId="{83D7A4BA-079C-4719-87A4-23E2315023BB}" type="pres">
      <dgm:prSet presAssocID="{98F14676-EF7C-4C24-B713-4FC6C8F01C09}" presName="parentLeftMargin" presStyleLbl="node1" presStyleIdx="2" presStyleCnt="4"/>
      <dgm:spPr/>
      <dgm:t>
        <a:bodyPr/>
        <a:lstStyle/>
        <a:p>
          <a:endParaRPr lang="en-ZA"/>
        </a:p>
      </dgm:t>
    </dgm:pt>
    <dgm:pt modelId="{4BE1D2F8-E472-4DAD-B907-21D46ACCB378}" type="pres">
      <dgm:prSet presAssocID="{98F14676-EF7C-4C24-B713-4FC6C8F01C09}" presName="parentText" presStyleLbl="node1" presStyleIdx="3" presStyleCnt="4">
        <dgm:presLayoutVars>
          <dgm:chMax val="0"/>
          <dgm:bulletEnabled val="1"/>
        </dgm:presLayoutVars>
      </dgm:prSet>
      <dgm:spPr/>
      <dgm:t>
        <a:bodyPr/>
        <a:lstStyle/>
        <a:p>
          <a:endParaRPr lang="en-ZA"/>
        </a:p>
      </dgm:t>
    </dgm:pt>
    <dgm:pt modelId="{915FF236-B710-4C88-98EA-A6799C2EACBA}" type="pres">
      <dgm:prSet presAssocID="{98F14676-EF7C-4C24-B713-4FC6C8F01C09}" presName="negativeSpace" presStyleCnt="0"/>
      <dgm:spPr/>
    </dgm:pt>
    <dgm:pt modelId="{9AB5996A-E6D4-448B-A710-7B36EB067933}" type="pres">
      <dgm:prSet presAssocID="{98F14676-EF7C-4C24-B713-4FC6C8F01C09}" presName="childText" presStyleLbl="conFgAcc1" presStyleIdx="3" presStyleCnt="4">
        <dgm:presLayoutVars>
          <dgm:bulletEnabled val="1"/>
        </dgm:presLayoutVars>
      </dgm:prSet>
      <dgm:spPr/>
    </dgm:pt>
  </dgm:ptLst>
  <dgm:cxnLst>
    <dgm:cxn modelId="{D2FDD441-2AD7-4B74-B534-7DA9DA5B93C2}" srcId="{E5365D34-37AF-4D8C-9D44-A0E2668F0438}" destId="{895C277A-3C1C-414C-ACED-3BCCD13E13F5}" srcOrd="0" destOrd="0" parTransId="{A2F5C76F-201D-41F9-BEDD-059E3D050478}" sibTransId="{B849A35D-15DD-413F-87CD-97F81E24FD50}"/>
    <dgm:cxn modelId="{6CB57E61-7AF4-40BB-B259-A49F0EF0C00F}" type="presOf" srcId="{AAEC80B8-A29D-4583-BBDD-AC464787780B}" destId="{96B998C1-611C-4A30-B199-E3441E258686}" srcOrd="1" destOrd="0" presId="urn:microsoft.com/office/officeart/2005/8/layout/list1"/>
    <dgm:cxn modelId="{A7A092DE-9F65-4369-9A3C-A0365F13ED1A}" srcId="{E5365D34-37AF-4D8C-9D44-A0E2668F0438}" destId="{98F14676-EF7C-4C24-B713-4FC6C8F01C09}" srcOrd="3" destOrd="0" parTransId="{83A3D98B-F8CE-4097-B086-95FF474CEEE8}" sibTransId="{82BE917D-604D-4211-AA5D-1172ACD2C791}"/>
    <dgm:cxn modelId="{255710F7-2E67-496A-B3D1-4A8A6FB75F5A}" srcId="{E5365D34-37AF-4D8C-9D44-A0E2668F0438}" destId="{AAEC80B8-A29D-4583-BBDD-AC464787780B}" srcOrd="1" destOrd="0" parTransId="{32615363-4B95-42F5-A20C-9CF31CE92B6B}" sibTransId="{8C9DC2D3-624A-4FB7-A9BB-FCD0F0724CAD}"/>
    <dgm:cxn modelId="{D30D6FC4-D589-46DA-A093-0DDDDDE87359}" type="presOf" srcId="{895C277A-3C1C-414C-ACED-3BCCD13E13F5}" destId="{416855BF-475E-4407-820D-DA52BBE30B35}" srcOrd="1" destOrd="0" presId="urn:microsoft.com/office/officeart/2005/8/layout/list1"/>
    <dgm:cxn modelId="{9495FD79-C756-4269-BC08-DB63BD1B2A65}" type="presOf" srcId="{AAEC80B8-A29D-4583-BBDD-AC464787780B}" destId="{9F9B5E7B-1083-4395-B4A7-EC878D36B92E}" srcOrd="0" destOrd="0" presId="urn:microsoft.com/office/officeart/2005/8/layout/list1"/>
    <dgm:cxn modelId="{4F9E9FCD-1A5B-4A85-A8B4-95247671EA99}" type="presOf" srcId="{E5365D34-37AF-4D8C-9D44-A0E2668F0438}" destId="{7C014A95-934E-48B1-8607-C997BE2467BF}" srcOrd="0" destOrd="0" presId="urn:microsoft.com/office/officeart/2005/8/layout/list1"/>
    <dgm:cxn modelId="{540547FD-214A-44C3-A599-8E45CF12450C}" type="presOf" srcId="{55CBB6C0-9926-4122-90CB-3FA03BDB9F9B}" destId="{58434F5B-11DA-424D-95EE-8ECFC3995C95}" srcOrd="0" destOrd="0" presId="urn:microsoft.com/office/officeart/2005/8/layout/list1"/>
    <dgm:cxn modelId="{0FC0ED99-78A7-41C3-A4C9-2E76638ECC56}" srcId="{E5365D34-37AF-4D8C-9D44-A0E2668F0438}" destId="{55CBB6C0-9926-4122-90CB-3FA03BDB9F9B}" srcOrd="2" destOrd="0" parTransId="{0F96D68E-1E97-430B-9387-130AF932CF17}" sibTransId="{F6A2674D-9142-4B62-8201-880402AAD0FB}"/>
    <dgm:cxn modelId="{161E19DE-6E1B-40D6-8546-BC3F0F60C706}" type="presOf" srcId="{98F14676-EF7C-4C24-B713-4FC6C8F01C09}" destId="{83D7A4BA-079C-4719-87A4-23E2315023BB}" srcOrd="0" destOrd="0" presId="urn:microsoft.com/office/officeart/2005/8/layout/list1"/>
    <dgm:cxn modelId="{F195597E-5B3C-4C5B-8CE5-0BDA4EC0B496}" type="presOf" srcId="{98F14676-EF7C-4C24-B713-4FC6C8F01C09}" destId="{4BE1D2F8-E472-4DAD-B907-21D46ACCB378}" srcOrd="1" destOrd="0" presId="urn:microsoft.com/office/officeart/2005/8/layout/list1"/>
    <dgm:cxn modelId="{C071D324-AA49-4A3E-B2E1-1F28A15F70B1}" type="presOf" srcId="{55CBB6C0-9926-4122-90CB-3FA03BDB9F9B}" destId="{1192F00B-A66B-433C-9490-8A20B5C80DF1}" srcOrd="1" destOrd="0" presId="urn:microsoft.com/office/officeart/2005/8/layout/list1"/>
    <dgm:cxn modelId="{918E0781-84C6-40F2-ABC7-C78BDF3AD667}" type="presOf" srcId="{895C277A-3C1C-414C-ACED-3BCCD13E13F5}" destId="{0DB36A83-3704-4E7F-8B4D-CD6B8A161B7B}" srcOrd="0" destOrd="0" presId="urn:microsoft.com/office/officeart/2005/8/layout/list1"/>
    <dgm:cxn modelId="{095B2DE0-4E2A-4C15-9FA3-5DAFD2A3699F}" type="presParOf" srcId="{7C014A95-934E-48B1-8607-C997BE2467BF}" destId="{BB29D111-5695-44D7-97B3-CB10EDCDBF4C}" srcOrd="0" destOrd="0" presId="urn:microsoft.com/office/officeart/2005/8/layout/list1"/>
    <dgm:cxn modelId="{9CB119B2-85B3-4576-8759-B39E10AFED9D}" type="presParOf" srcId="{BB29D111-5695-44D7-97B3-CB10EDCDBF4C}" destId="{0DB36A83-3704-4E7F-8B4D-CD6B8A161B7B}" srcOrd="0" destOrd="0" presId="urn:microsoft.com/office/officeart/2005/8/layout/list1"/>
    <dgm:cxn modelId="{829D6C25-6BEE-4690-B611-18663C5C1965}" type="presParOf" srcId="{BB29D111-5695-44D7-97B3-CB10EDCDBF4C}" destId="{416855BF-475E-4407-820D-DA52BBE30B35}" srcOrd="1" destOrd="0" presId="urn:microsoft.com/office/officeart/2005/8/layout/list1"/>
    <dgm:cxn modelId="{5AF64759-1417-4100-9F63-B4F3D22933EF}" type="presParOf" srcId="{7C014A95-934E-48B1-8607-C997BE2467BF}" destId="{7AFB76CB-4890-4F56-B592-EA631DCD8349}" srcOrd="1" destOrd="0" presId="urn:microsoft.com/office/officeart/2005/8/layout/list1"/>
    <dgm:cxn modelId="{8AE22455-3AA1-4FCC-935D-3C1BEE4B773A}" type="presParOf" srcId="{7C014A95-934E-48B1-8607-C997BE2467BF}" destId="{514F095F-D29F-43DE-AD03-E564F42CF4D3}" srcOrd="2" destOrd="0" presId="urn:microsoft.com/office/officeart/2005/8/layout/list1"/>
    <dgm:cxn modelId="{8F7124D4-C68D-4506-B6F0-8ED971F28CF9}" type="presParOf" srcId="{7C014A95-934E-48B1-8607-C997BE2467BF}" destId="{435D2E1B-A5F8-44EE-A9BF-ACE7C3538C0F}" srcOrd="3" destOrd="0" presId="urn:microsoft.com/office/officeart/2005/8/layout/list1"/>
    <dgm:cxn modelId="{774B9B67-379E-4B77-9F08-BE0FA42107B7}" type="presParOf" srcId="{7C014A95-934E-48B1-8607-C997BE2467BF}" destId="{4CBB149D-A049-4C0A-837A-B7B4F1EF9F0F}" srcOrd="4" destOrd="0" presId="urn:microsoft.com/office/officeart/2005/8/layout/list1"/>
    <dgm:cxn modelId="{F7A55720-7364-4A61-99ED-8357D6608884}" type="presParOf" srcId="{4CBB149D-A049-4C0A-837A-B7B4F1EF9F0F}" destId="{9F9B5E7B-1083-4395-B4A7-EC878D36B92E}" srcOrd="0" destOrd="0" presId="urn:microsoft.com/office/officeart/2005/8/layout/list1"/>
    <dgm:cxn modelId="{C05B2B61-E6F2-497B-8F7F-37C7C43306D3}" type="presParOf" srcId="{4CBB149D-A049-4C0A-837A-B7B4F1EF9F0F}" destId="{96B998C1-611C-4A30-B199-E3441E258686}" srcOrd="1" destOrd="0" presId="urn:microsoft.com/office/officeart/2005/8/layout/list1"/>
    <dgm:cxn modelId="{BEA00D91-C0D3-414B-AB4C-F8C6331A1E9D}" type="presParOf" srcId="{7C014A95-934E-48B1-8607-C997BE2467BF}" destId="{82B97737-C590-4405-97E9-9B69B65F5A9D}" srcOrd="5" destOrd="0" presId="urn:microsoft.com/office/officeart/2005/8/layout/list1"/>
    <dgm:cxn modelId="{E0AF6D76-1C9F-4E8E-9FBF-84F8A177E701}" type="presParOf" srcId="{7C014A95-934E-48B1-8607-C997BE2467BF}" destId="{8651A3B0-3030-4615-A840-762313A9CC3E}" srcOrd="6" destOrd="0" presId="urn:microsoft.com/office/officeart/2005/8/layout/list1"/>
    <dgm:cxn modelId="{BB57B2FC-A82E-467A-BE00-0AE362D2264E}" type="presParOf" srcId="{7C014A95-934E-48B1-8607-C997BE2467BF}" destId="{DBF24916-3BBD-4698-9498-8041899284BA}" srcOrd="7" destOrd="0" presId="urn:microsoft.com/office/officeart/2005/8/layout/list1"/>
    <dgm:cxn modelId="{BF413385-4751-4B76-8D3C-DF032EE6ADCB}" type="presParOf" srcId="{7C014A95-934E-48B1-8607-C997BE2467BF}" destId="{784B188F-2ABC-40D7-889F-5FFBAC3939C8}" srcOrd="8" destOrd="0" presId="urn:microsoft.com/office/officeart/2005/8/layout/list1"/>
    <dgm:cxn modelId="{E7AA0AA4-D986-40FC-AE1F-2054AEF1B7A8}" type="presParOf" srcId="{784B188F-2ABC-40D7-889F-5FFBAC3939C8}" destId="{58434F5B-11DA-424D-95EE-8ECFC3995C95}" srcOrd="0" destOrd="0" presId="urn:microsoft.com/office/officeart/2005/8/layout/list1"/>
    <dgm:cxn modelId="{70A5DD1B-B065-49C0-AB8D-334DAEF2597D}" type="presParOf" srcId="{784B188F-2ABC-40D7-889F-5FFBAC3939C8}" destId="{1192F00B-A66B-433C-9490-8A20B5C80DF1}" srcOrd="1" destOrd="0" presId="urn:microsoft.com/office/officeart/2005/8/layout/list1"/>
    <dgm:cxn modelId="{B007BBFB-6557-4992-9AC8-7DD3540FC1BC}" type="presParOf" srcId="{7C014A95-934E-48B1-8607-C997BE2467BF}" destId="{E52B6CC1-9FAF-402E-88E4-359EA86F4EED}" srcOrd="9" destOrd="0" presId="urn:microsoft.com/office/officeart/2005/8/layout/list1"/>
    <dgm:cxn modelId="{9F621802-7A83-4659-B242-C59E2A25BB74}" type="presParOf" srcId="{7C014A95-934E-48B1-8607-C997BE2467BF}" destId="{FE8EF258-1C83-4C3A-B9B9-FDF297FD4010}" srcOrd="10" destOrd="0" presId="urn:microsoft.com/office/officeart/2005/8/layout/list1"/>
    <dgm:cxn modelId="{B14FDAF6-9237-498E-B9F9-BBDF06ABF39E}" type="presParOf" srcId="{7C014A95-934E-48B1-8607-C997BE2467BF}" destId="{DC9FA666-938E-40DD-82B7-A2E8B47AFF8B}" srcOrd="11" destOrd="0" presId="urn:microsoft.com/office/officeart/2005/8/layout/list1"/>
    <dgm:cxn modelId="{90AABE2E-D49A-4815-B303-5AB18CE3BBCC}" type="presParOf" srcId="{7C014A95-934E-48B1-8607-C997BE2467BF}" destId="{8BB503C5-D66A-450C-954E-68AEA4518DDC}" srcOrd="12" destOrd="0" presId="urn:microsoft.com/office/officeart/2005/8/layout/list1"/>
    <dgm:cxn modelId="{AED2BA99-87A3-4DBC-B8C1-8689DD81B16D}" type="presParOf" srcId="{8BB503C5-D66A-450C-954E-68AEA4518DDC}" destId="{83D7A4BA-079C-4719-87A4-23E2315023BB}" srcOrd="0" destOrd="0" presId="urn:microsoft.com/office/officeart/2005/8/layout/list1"/>
    <dgm:cxn modelId="{D91D520A-58D1-4721-BA8A-D139CBAB2FDD}" type="presParOf" srcId="{8BB503C5-D66A-450C-954E-68AEA4518DDC}" destId="{4BE1D2F8-E472-4DAD-B907-21D46ACCB378}" srcOrd="1" destOrd="0" presId="urn:microsoft.com/office/officeart/2005/8/layout/list1"/>
    <dgm:cxn modelId="{3A131087-AED3-4C34-8317-06BB78933AAB}" type="presParOf" srcId="{7C014A95-934E-48B1-8607-C997BE2467BF}" destId="{915FF236-B710-4C88-98EA-A6799C2EACBA}" srcOrd="13" destOrd="0" presId="urn:microsoft.com/office/officeart/2005/8/layout/list1"/>
    <dgm:cxn modelId="{9AD01FFE-1E93-4DDE-A5FA-BA4441D885F0}" type="presParOf" srcId="{7C014A95-934E-48B1-8607-C997BE2467BF}" destId="{9AB5996A-E6D4-448B-A710-7B36EB06793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365D34-37AF-4D8C-9D44-A0E2668F04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895C277A-3C1C-414C-ACED-3BCCD13E13F5}">
      <dgm:prSet phldrT="[Text]" custT="1"/>
      <dgm:spPr/>
      <dgm:t>
        <a:bodyPr/>
        <a:lstStyle/>
        <a:p>
          <a:r>
            <a:rPr lang="en-ZA" sz="2800" dirty="0">
              <a:latin typeface="Arial Rounded MT Bold" pitchFamily="34" charset="0"/>
            </a:rPr>
            <a:t>International economy</a:t>
          </a:r>
        </a:p>
      </dgm:t>
    </dgm:pt>
    <dgm:pt modelId="{A2F5C76F-201D-41F9-BEDD-059E3D050478}" type="parTrans" cxnId="{D2FDD441-2AD7-4B74-B534-7DA9DA5B93C2}">
      <dgm:prSet/>
      <dgm:spPr/>
      <dgm:t>
        <a:bodyPr/>
        <a:lstStyle/>
        <a:p>
          <a:endParaRPr lang="en-ZA"/>
        </a:p>
      </dgm:t>
    </dgm:pt>
    <dgm:pt modelId="{B849A35D-15DD-413F-87CD-97F81E24FD50}" type="sibTrans" cxnId="{D2FDD441-2AD7-4B74-B534-7DA9DA5B93C2}">
      <dgm:prSet/>
      <dgm:spPr/>
      <dgm:t>
        <a:bodyPr/>
        <a:lstStyle/>
        <a:p>
          <a:endParaRPr lang="en-ZA"/>
        </a:p>
      </dgm:t>
    </dgm:pt>
    <dgm:pt modelId="{AAEC80B8-A29D-4583-BBDD-AC464787780B}">
      <dgm:prSet custT="1"/>
      <dgm:spPr/>
      <dgm:t>
        <a:bodyPr/>
        <a:lstStyle/>
        <a:p>
          <a:r>
            <a:rPr lang="en-ZA" sz="2800" dirty="0">
              <a:latin typeface="Arial Rounded MT Bold" pitchFamily="34" charset="0"/>
            </a:rPr>
            <a:t>International dairy situation</a:t>
          </a:r>
        </a:p>
      </dgm:t>
    </dgm:pt>
    <dgm:pt modelId="{32615363-4B95-42F5-A20C-9CF31CE92B6B}" type="parTrans" cxnId="{255710F7-2E67-496A-B3D1-4A8A6FB75F5A}">
      <dgm:prSet/>
      <dgm:spPr/>
      <dgm:t>
        <a:bodyPr/>
        <a:lstStyle/>
        <a:p>
          <a:endParaRPr lang="en-ZA"/>
        </a:p>
      </dgm:t>
    </dgm:pt>
    <dgm:pt modelId="{8C9DC2D3-624A-4FB7-A9BB-FCD0F0724CAD}" type="sibTrans" cxnId="{255710F7-2E67-496A-B3D1-4A8A6FB75F5A}">
      <dgm:prSet/>
      <dgm:spPr/>
      <dgm:t>
        <a:bodyPr/>
        <a:lstStyle/>
        <a:p>
          <a:endParaRPr lang="en-ZA"/>
        </a:p>
      </dgm:t>
    </dgm:pt>
    <dgm:pt modelId="{55CBB6C0-9926-4122-90CB-3FA03BDB9F9B}">
      <dgm:prSet custT="1"/>
      <dgm:spPr>
        <a:solidFill>
          <a:srgbClr val="FF0000"/>
        </a:solidFill>
      </dgm:spPr>
      <dgm:t>
        <a:bodyPr/>
        <a:lstStyle/>
        <a:p>
          <a:r>
            <a:rPr lang="en-ZA" sz="2800" dirty="0">
              <a:latin typeface="Arial Rounded MT Bold" pitchFamily="34" charset="0"/>
            </a:rPr>
            <a:t>SA economic situation</a:t>
          </a:r>
        </a:p>
      </dgm:t>
    </dgm:pt>
    <dgm:pt modelId="{0F96D68E-1E97-430B-9387-130AF932CF17}" type="parTrans" cxnId="{0FC0ED99-78A7-41C3-A4C9-2E76638ECC56}">
      <dgm:prSet/>
      <dgm:spPr/>
      <dgm:t>
        <a:bodyPr/>
        <a:lstStyle/>
        <a:p>
          <a:endParaRPr lang="en-ZA"/>
        </a:p>
      </dgm:t>
    </dgm:pt>
    <dgm:pt modelId="{F6A2674D-9142-4B62-8201-880402AAD0FB}" type="sibTrans" cxnId="{0FC0ED99-78A7-41C3-A4C9-2E76638ECC56}">
      <dgm:prSet/>
      <dgm:spPr/>
      <dgm:t>
        <a:bodyPr/>
        <a:lstStyle/>
        <a:p>
          <a:endParaRPr lang="en-ZA"/>
        </a:p>
      </dgm:t>
    </dgm:pt>
    <dgm:pt modelId="{98F14676-EF7C-4C24-B713-4FC6C8F01C09}">
      <dgm:prSet custT="1"/>
      <dgm:spPr/>
      <dgm:t>
        <a:bodyPr/>
        <a:lstStyle/>
        <a:p>
          <a:r>
            <a:rPr lang="en-ZA" sz="2800" dirty="0">
              <a:latin typeface="Arial Rounded MT Bold" pitchFamily="34" charset="0"/>
            </a:rPr>
            <a:t>SA dairy situation</a:t>
          </a:r>
        </a:p>
      </dgm:t>
    </dgm:pt>
    <dgm:pt modelId="{83A3D98B-F8CE-4097-B086-95FF474CEEE8}" type="parTrans" cxnId="{A7A092DE-9F65-4369-9A3C-A0365F13ED1A}">
      <dgm:prSet/>
      <dgm:spPr/>
      <dgm:t>
        <a:bodyPr/>
        <a:lstStyle/>
        <a:p>
          <a:endParaRPr lang="en-ZA"/>
        </a:p>
      </dgm:t>
    </dgm:pt>
    <dgm:pt modelId="{82BE917D-604D-4211-AA5D-1172ACD2C791}" type="sibTrans" cxnId="{A7A092DE-9F65-4369-9A3C-A0365F13ED1A}">
      <dgm:prSet/>
      <dgm:spPr/>
      <dgm:t>
        <a:bodyPr/>
        <a:lstStyle/>
        <a:p>
          <a:endParaRPr lang="en-ZA"/>
        </a:p>
      </dgm:t>
    </dgm:pt>
    <dgm:pt modelId="{7C014A95-934E-48B1-8607-C997BE2467BF}" type="pres">
      <dgm:prSet presAssocID="{E5365D34-37AF-4D8C-9D44-A0E2668F0438}" presName="linear" presStyleCnt="0">
        <dgm:presLayoutVars>
          <dgm:dir/>
          <dgm:animLvl val="lvl"/>
          <dgm:resizeHandles val="exact"/>
        </dgm:presLayoutVars>
      </dgm:prSet>
      <dgm:spPr/>
      <dgm:t>
        <a:bodyPr/>
        <a:lstStyle/>
        <a:p>
          <a:endParaRPr lang="en-ZA"/>
        </a:p>
      </dgm:t>
    </dgm:pt>
    <dgm:pt modelId="{BB29D111-5695-44D7-97B3-CB10EDCDBF4C}" type="pres">
      <dgm:prSet presAssocID="{895C277A-3C1C-414C-ACED-3BCCD13E13F5}" presName="parentLin" presStyleCnt="0"/>
      <dgm:spPr/>
    </dgm:pt>
    <dgm:pt modelId="{0DB36A83-3704-4E7F-8B4D-CD6B8A161B7B}" type="pres">
      <dgm:prSet presAssocID="{895C277A-3C1C-414C-ACED-3BCCD13E13F5}" presName="parentLeftMargin" presStyleLbl="node1" presStyleIdx="0" presStyleCnt="4"/>
      <dgm:spPr/>
      <dgm:t>
        <a:bodyPr/>
        <a:lstStyle/>
        <a:p>
          <a:endParaRPr lang="en-ZA"/>
        </a:p>
      </dgm:t>
    </dgm:pt>
    <dgm:pt modelId="{416855BF-475E-4407-820D-DA52BBE30B35}" type="pres">
      <dgm:prSet presAssocID="{895C277A-3C1C-414C-ACED-3BCCD13E13F5}" presName="parentText" presStyleLbl="node1" presStyleIdx="0" presStyleCnt="4">
        <dgm:presLayoutVars>
          <dgm:chMax val="0"/>
          <dgm:bulletEnabled val="1"/>
        </dgm:presLayoutVars>
      </dgm:prSet>
      <dgm:spPr/>
      <dgm:t>
        <a:bodyPr/>
        <a:lstStyle/>
        <a:p>
          <a:endParaRPr lang="en-ZA"/>
        </a:p>
      </dgm:t>
    </dgm:pt>
    <dgm:pt modelId="{7AFB76CB-4890-4F56-B592-EA631DCD8349}" type="pres">
      <dgm:prSet presAssocID="{895C277A-3C1C-414C-ACED-3BCCD13E13F5}" presName="negativeSpace" presStyleCnt="0"/>
      <dgm:spPr/>
    </dgm:pt>
    <dgm:pt modelId="{514F095F-D29F-43DE-AD03-E564F42CF4D3}" type="pres">
      <dgm:prSet presAssocID="{895C277A-3C1C-414C-ACED-3BCCD13E13F5}" presName="childText" presStyleLbl="conFgAcc1" presStyleIdx="0" presStyleCnt="4">
        <dgm:presLayoutVars>
          <dgm:bulletEnabled val="1"/>
        </dgm:presLayoutVars>
      </dgm:prSet>
      <dgm:spPr/>
    </dgm:pt>
    <dgm:pt modelId="{435D2E1B-A5F8-44EE-A9BF-ACE7C3538C0F}" type="pres">
      <dgm:prSet presAssocID="{B849A35D-15DD-413F-87CD-97F81E24FD50}" presName="spaceBetweenRectangles" presStyleCnt="0"/>
      <dgm:spPr/>
    </dgm:pt>
    <dgm:pt modelId="{4CBB149D-A049-4C0A-837A-B7B4F1EF9F0F}" type="pres">
      <dgm:prSet presAssocID="{AAEC80B8-A29D-4583-BBDD-AC464787780B}" presName="parentLin" presStyleCnt="0"/>
      <dgm:spPr/>
    </dgm:pt>
    <dgm:pt modelId="{9F9B5E7B-1083-4395-B4A7-EC878D36B92E}" type="pres">
      <dgm:prSet presAssocID="{AAEC80B8-A29D-4583-BBDD-AC464787780B}" presName="parentLeftMargin" presStyleLbl="node1" presStyleIdx="0" presStyleCnt="4"/>
      <dgm:spPr/>
      <dgm:t>
        <a:bodyPr/>
        <a:lstStyle/>
        <a:p>
          <a:endParaRPr lang="en-ZA"/>
        </a:p>
      </dgm:t>
    </dgm:pt>
    <dgm:pt modelId="{96B998C1-611C-4A30-B199-E3441E258686}" type="pres">
      <dgm:prSet presAssocID="{AAEC80B8-A29D-4583-BBDD-AC464787780B}" presName="parentText" presStyleLbl="node1" presStyleIdx="1" presStyleCnt="4">
        <dgm:presLayoutVars>
          <dgm:chMax val="0"/>
          <dgm:bulletEnabled val="1"/>
        </dgm:presLayoutVars>
      </dgm:prSet>
      <dgm:spPr/>
      <dgm:t>
        <a:bodyPr/>
        <a:lstStyle/>
        <a:p>
          <a:endParaRPr lang="en-ZA"/>
        </a:p>
      </dgm:t>
    </dgm:pt>
    <dgm:pt modelId="{82B97737-C590-4405-97E9-9B69B65F5A9D}" type="pres">
      <dgm:prSet presAssocID="{AAEC80B8-A29D-4583-BBDD-AC464787780B}" presName="negativeSpace" presStyleCnt="0"/>
      <dgm:spPr/>
    </dgm:pt>
    <dgm:pt modelId="{8651A3B0-3030-4615-A840-762313A9CC3E}" type="pres">
      <dgm:prSet presAssocID="{AAEC80B8-A29D-4583-BBDD-AC464787780B}" presName="childText" presStyleLbl="conFgAcc1" presStyleIdx="1" presStyleCnt="4">
        <dgm:presLayoutVars>
          <dgm:bulletEnabled val="1"/>
        </dgm:presLayoutVars>
      </dgm:prSet>
      <dgm:spPr/>
    </dgm:pt>
    <dgm:pt modelId="{DBF24916-3BBD-4698-9498-8041899284BA}" type="pres">
      <dgm:prSet presAssocID="{8C9DC2D3-624A-4FB7-A9BB-FCD0F0724CAD}" presName="spaceBetweenRectangles" presStyleCnt="0"/>
      <dgm:spPr/>
    </dgm:pt>
    <dgm:pt modelId="{784B188F-2ABC-40D7-889F-5FFBAC3939C8}" type="pres">
      <dgm:prSet presAssocID="{55CBB6C0-9926-4122-90CB-3FA03BDB9F9B}" presName="parentLin" presStyleCnt="0"/>
      <dgm:spPr/>
    </dgm:pt>
    <dgm:pt modelId="{58434F5B-11DA-424D-95EE-8ECFC3995C95}" type="pres">
      <dgm:prSet presAssocID="{55CBB6C0-9926-4122-90CB-3FA03BDB9F9B}" presName="parentLeftMargin" presStyleLbl="node1" presStyleIdx="1" presStyleCnt="4"/>
      <dgm:spPr/>
      <dgm:t>
        <a:bodyPr/>
        <a:lstStyle/>
        <a:p>
          <a:endParaRPr lang="en-ZA"/>
        </a:p>
      </dgm:t>
    </dgm:pt>
    <dgm:pt modelId="{1192F00B-A66B-433C-9490-8A20B5C80DF1}" type="pres">
      <dgm:prSet presAssocID="{55CBB6C0-9926-4122-90CB-3FA03BDB9F9B}" presName="parentText" presStyleLbl="node1" presStyleIdx="2" presStyleCnt="4">
        <dgm:presLayoutVars>
          <dgm:chMax val="0"/>
          <dgm:bulletEnabled val="1"/>
        </dgm:presLayoutVars>
      </dgm:prSet>
      <dgm:spPr/>
      <dgm:t>
        <a:bodyPr/>
        <a:lstStyle/>
        <a:p>
          <a:endParaRPr lang="en-ZA"/>
        </a:p>
      </dgm:t>
    </dgm:pt>
    <dgm:pt modelId="{E52B6CC1-9FAF-402E-88E4-359EA86F4EED}" type="pres">
      <dgm:prSet presAssocID="{55CBB6C0-9926-4122-90CB-3FA03BDB9F9B}" presName="negativeSpace" presStyleCnt="0"/>
      <dgm:spPr/>
    </dgm:pt>
    <dgm:pt modelId="{FE8EF258-1C83-4C3A-B9B9-FDF297FD4010}" type="pres">
      <dgm:prSet presAssocID="{55CBB6C0-9926-4122-90CB-3FA03BDB9F9B}" presName="childText" presStyleLbl="conFgAcc1" presStyleIdx="2" presStyleCnt="4">
        <dgm:presLayoutVars>
          <dgm:bulletEnabled val="1"/>
        </dgm:presLayoutVars>
      </dgm:prSet>
      <dgm:spPr/>
    </dgm:pt>
    <dgm:pt modelId="{DC9FA666-938E-40DD-82B7-A2E8B47AFF8B}" type="pres">
      <dgm:prSet presAssocID="{F6A2674D-9142-4B62-8201-880402AAD0FB}" presName="spaceBetweenRectangles" presStyleCnt="0"/>
      <dgm:spPr/>
    </dgm:pt>
    <dgm:pt modelId="{8BB503C5-D66A-450C-954E-68AEA4518DDC}" type="pres">
      <dgm:prSet presAssocID="{98F14676-EF7C-4C24-B713-4FC6C8F01C09}" presName="parentLin" presStyleCnt="0"/>
      <dgm:spPr/>
    </dgm:pt>
    <dgm:pt modelId="{83D7A4BA-079C-4719-87A4-23E2315023BB}" type="pres">
      <dgm:prSet presAssocID="{98F14676-EF7C-4C24-B713-4FC6C8F01C09}" presName="parentLeftMargin" presStyleLbl="node1" presStyleIdx="2" presStyleCnt="4"/>
      <dgm:spPr/>
      <dgm:t>
        <a:bodyPr/>
        <a:lstStyle/>
        <a:p>
          <a:endParaRPr lang="en-ZA"/>
        </a:p>
      </dgm:t>
    </dgm:pt>
    <dgm:pt modelId="{4BE1D2F8-E472-4DAD-B907-21D46ACCB378}" type="pres">
      <dgm:prSet presAssocID="{98F14676-EF7C-4C24-B713-4FC6C8F01C09}" presName="parentText" presStyleLbl="node1" presStyleIdx="3" presStyleCnt="4">
        <dgm:presLayoutVars>
          <dgm:chMax val="0"/>
          <dgm:bulletEnabled val="1"/>
        </dgm:presLayoutVars>
      </dgm:prSet>
      <dgm:spPr/>
      <dgm:t>
        <a:bodyPr/>
        <a:lstStyle/>
        <a:p>
          <a:endParaRPr lang="en-ZA"/>
        </a:p>
      </dgm:t>
    </dgm:pt>
    <dgm:pt modelId="{915FF236-B710-4C88-98EA-A6799C2EACBA}" type="pres">
      <dgm:prSet presAssocID="{98F14676-EF7C-4C24-B713-4FC6C8F01C09}" presName="negativeSpace" presStyleCnt="0"/>
      <dgm:spPr/>
    </dgm:pt>
    <dgm:pt modelId="{9AB5996A-E6D4-448B-A710-7B36EB067933}" type="pres">
      <dgm:prSet presAssocID="{98F14676-EF7C-4C24-B713-4FC6C8F01C09}" presName="childText" presStyleLbl="conFgAcc1" presStyleIdx="3" presStyleCnt="4">
        <dgm:presLayoutVars>
          <dgm:bulletEnabled val="1"/>
        </dgm:presLayoutVars>
      </dgm:prSet>
      <dgm:spPr/>
    </dgm:pt>
  </dgm:ptLst>
  <dgm:cxnLst>
    <dgm:cxn modelId="{D2FDD441-2AD7-4B74-B534-7DA9DA5B93C2}" srcId="{E5365D34-37AF-4D8C-9D44-A0E2668F0438}" destId="{895C277A-3C1C-414C-ACED-3BCCD13E13F5}" srcOrd="0" destOrd="0" parTransId="{A2F5C76F-201D-41F9-BEDD-059E3D050478}" sibTransId="{B849A35D-15DD-413F-87CD-97F81E24FD50}"/>
    <dgm:cxn modelId="{6CB57E61-7AF4-40BB-B259-A49F0EF0C00F}" type="presOf" srcId="{AAEC80B8-A29D-4583-BBDD-AC464787780B}" destId="{96B998C1-611C-4A30-B199-E3441E258686}" srcOrd="1" destOrd="0" presId="urn:microsoft.com/office/officeart/2005/8/layout/list1"/>
    <dgm:cxn modelId="{A7A092DE-9F65-4369-9A3C-A0365F13ED1A}" srcId="{E5365D34-37AF-4D8C-9D44-A0E2668F0438}" destId="{98F14676-EF7C-4C24-B713-4FC6C8F01C09}" srcOrd="3" destOrd="0" parTransId="{83A3D98B-F8CE-4097-B086-95FF474CEEE8}" sibTransId="{82BE917D-604D-4211-AA5D-1172ACD2C791}"/>
    <dgm:cxn modelId="{255710F7-2E67-496A-B3D1-4A8A6FB75F5A}" srcId="{E5365D34-37AF-4D8C-9D44-A0E2668F0438}" destId="{AAEC80B8-A29D-4583-BBDD-AC464787780B}" srcOrd="1" destOrd="0" parTransId="{32615363-4B95-42F5-A20C-9CF31CE92B6B}" sibTransId="{8C9DC2D3-624A-4FB7-A9BB-FCD0F0724CAD}"/>
    <dgm:cxn modelId="{D30D6FC4-D589-46DA-A093-0DDDDDE87359}" type="presOf" srcId="{895C277A-3C1C-414C-ACED-3BCCD13E13F5}" destId="{416855BF-475E-4407-820D-DA52BBE30B35}" srcOrd="1" destOrd="0" presId="urn:microsoft.com/office/officeart/2005/8/layout/list1"/>
    <dgm:cxn modelId="{9495FD79-C756-4269-BC08-DB63BD1B2A65}" type="presOf" srcId="{AAEC80B8-A29D-4583-BBDD-AC464787780B}" destId="{9F9B5E7B-1083-4395-B4A7-EC878D36B92E}" srcOrd="0" destOrd="0" presId="urn:microsoft.com/office/officeart/2005/8/layout/list1"/>
    <dgm:cxn modelId="{4F9E9FCD-1A5B-4A85-A8B4-95247671EA99}" type="presOf" srcId="{E5365D34-37AF-4D8C-9D44-A0E2668F0438}" destId="{7C014A95-934E-48B1-8607-C997BE2467BF}" srcOrd="0" destOrd="0" presId="urn:microsoft.com/office/officeart/2005/8/layout/list1"/>
    <dgm:cxn modelId="{540547FD-214A-44C3-A599-8E45CF12450C}" type="presOf" srcId="{55CBB6C0-9926-4122-90CB-3FA03BDB9F9B}" destId="{58434F5B-11DA-424D-95EE-8ECFC3995C95}" srcOrd="0" destOrd="0" presId="urn:microsoft.com/office/officeart/2005/8/layout/list1"/>
    <dgm:cxn modelId="{0FC0ED99-78A7-41C3-A4C9-2E76638ECC56}" srcId="{E5365D34-37AF-4D8C-9D44-A0E2668F0438}" destId="{55CBB6C0-9926-4122-90CB-3FA03BDB9F9B}" srcOrd="2" destOrd="0" parTransId="{0F96D68E-1E97-430B-9387-130AF932CF17}" sibTransId="{F6A2674D-9142-4B62-8201-880402AAD0FB}"/>
    <dgm:cxn modelId="{161E19DE-6E1B-40D6-8546-BC3F0F60C706}" type="presOf" srcId="{98F14676-EF7C-4C24-B713-4FC6C8F01C09}" destId="{83D7A4BA-079C-4719-87A4-23E2315023BB}" srcOrd="0" destOrd="0" presId="urn:microsoft.com/office/officeart/2005/8/layout/list1"/>
    <dgm:cxn modelId="{F195597E-5B3C-4C5B-8CE5-0BDA4EC0B496}" type="presOf" srcId="{98F14676-EF7C-4C24-B713-4FC6C8F01C09}" destId="{4BE1D2F8-E472-4DAD-B907-21D46ACCB378}" srcOrd="1" destOrd="0" presId="urn:microsoft.com/office/officeart/2005/8/layout/list1"/>
    <dgm:cxn modelId="{C071D324-AA49-4A3E-B2E1-1F28A15F70B1}" type="presOf" srcId="{55CBB6C0-9926-4122-90CB-3FA03BDB9F9B}" destId="{1192F00B-A66B-433C-9490-8A20B5C80DF1}" srcOrd="1" destOrd="0" presId="urn:microsoft.com/office/officeart/2005/8/layout/list1"/>
    <dgm:cxn modelId="{918E0781-84C6-40F2-ABC7-C78BDF3AD667}" type="presOf" srcId="{895C277A-3C1C-414C-ACED-3BCCD13E13F5}" destId="{0DB36A83-3704-4E7F-8B4D-CD6B8A161B7B}" srcOrd="0" destOrd="0" presId="urn:microsoft.com/office/officeart/2005/8/layout/list1"/>
    <dgm:cxn modelId="{095B2DE0-4E2A-4C15-9FA3-5DAFD2A3699F}" type="presParOf" srcId="{7C014A95-934E-48B1-8607-C997BE2467BF}" destId="{BB29D111-5695-44D7-97B3-CB10EDCDBF4C}" srcOrd="0" destOrd="0" presId="urn:microsoft.com/office/officeart/2005/8/layout/list1"/>
    <dgm:cxn modelId="{9CB119B2-85B3-4576-8759-B39E10AFED9D}" type="presParOf" srcId="{BB29D111-5695-44D7-97B3-CB10EDCDBF4C}" destId="{0DB36A83-3704-4E7F-8B4D-CD6B8A161B7B}" srcOrd="0" destOrd="0" presId="urn:microsoft.com/office/officeart/2005/8/layout/list1"/>
    <dgm:cxn modelId="{829D6C25-6BEE-4690-B611-18663C5C1965}" type="presParOf" srcId="{BB29D111-5695-44D7-97B3-CB10EDCDBF4C}" destId="{416855BF-475E-4407-820D-DA52BBE30B35}" srcOrd="1" destOrd="0" presId="urn:microsoft.com/office/officeart/2005/8/layout/list1"/>
    <dgm:cxn modelId="{5AF64759-1417-4100-9F63-B4F3D22933EF}" type="presParOf" srcId="{7C014A95-934E-48B1-8607-C997BE2467BF}" destId="{7AFB76CB-4890-4F56-B592-EA631DCD8349}" srcOrd="1" destOrd="0" presId="urn:microsoft.com/office/officeart/2005/8/layout/list1"/>
    <dgm:cxn modelId="{8AE22455-3AA1-4FCC-935D-3C1BEE4B773A}" type="presParOf" srcId="{7C014A95-934E-48B1-8607-C997BE2467BF}" destId="{514F095F-D29F-43DE-AD03-E564F42CF4D3}" srcOrd="2" destOrd="0" presId="urn:microsoft.com/office/officeart/2005/8/layout/list1"/>
    <dgm:cxn modelId="{8F7124D4-C68D-4506-B6F0-8ED971F28CF9}" type="presParOf" srcId="{7C014A95-934E-48B1-8607-C997BE2467BF}" destId="{435D2E1B-A5F8-44EE-A9BF-ACE7C3538C0F}" srcOrd="3" destOrd="0" presId="urn:microsoft.com/office/officeart/2005/8/layout/list1"/>
    <dgm:cxn modelId="{774B9B67-379E-4B77-9F08-BE0FA42107B7}" type="presParOf" srcId="{7C014A95-934E-48B1-8607-C997BE2467BF}" destId="{4CBB149D-A049-4C0A-837A-B7B4F1EF9F0F}" srcOrd="4" destOrd="0" presId="urn:microsoft.com/office/officeart/2005/8/layout/list1"/>
    <dgm:cxn modelId="{F7A55720-7364-4A61-99ED-8357D6608884}" type="presParOf" srcId="{4CBB149D-A049-4C0A-837A-B7B4F1EF9F0F}" destId="{9F9B5E7B-1083-4395-B4A7-EC878D36B92E}" srcOrd="0" destOrd="0" presId="urn:microsoft.com/office/officeart/2005/8/layout/list1"/>
    <dgm:cxn modelId="{C05B2B61-E6F2-497B-8F7F-37C7C43306D3}" type="presParOf" srcId="{4CBB149D-A049-4C0A-837A-B7B4F1EF9F0F}" destId="{96B998C1-611C-4A30-B199-E3441E258686}" srcOrd="1" destOrd="0" presId="urn:microsoft.com/office/officeart/2005/8/layout/list1"/>
    <dgm:cxn modelId="{BEA00D91-C0D3-414B-AB4C-F8C6331A1E9D}" type="presParOf" srcId="{7C014A95-934E-48B1-8607-C997BE2467BF}" destId="{82B97737-C590-4405-97E9-9B69B65F5A9D}" srcOrd="5" destOrd="0" presId="urn:microsoft.com/office/officeart/2005/8/layout/list1"/>
    <dgm:cxn modelId="{E0AF6D76-1C9F-4E8E-9FBF-84F8A177E701}" type="presParOf" srcId="{7C014A95-934E-48B1-8607-C997BE2467BF}" destId="{8651A3B0-3030-4615-A840-762313A9CC3E}" srcOrd="6" destOrd="0" presId="urn:microsoft.com/office/officeart/2005/8/layout/list1"/>
    <dgm:cxn modelId="{BB57B2FC-A82E-467A-BE00-0AE362D2264E}" type="presParOf" srcId="{7C014A95-934E-48B1-8607-C997BE2467BF}" destId="{DBF24916-3BBD-4698-9498-8041899284BA}" srcOrd="7" destOrd="0" presId="urn:microsoft.com/office/officeart/2005/8/layout/list1"/>
    <dgm:cxn modelId="{BF413385-4751-4B76-8D3C-DF032EE6ADCB}" type="presParOf" srcId="{7C014A95-934E-48B1-8607-C997BE2467BF}" destId="{784B188F-2ABC-40D7-889F-5FFBAC3939C8}" srcOrd="8" destOrd="0" presId="urn:microsoft.com/office/officeart/2005/8/layout/list1"/>
    <dgm:cxn modelId="{E7AA0AA4-D986-40FC-AE1F-2054AEF1B7A8}" type="presParOf" srcId="{784B188F-2ABC-40D7-889F-5FFBAC3939C8}" destId="{58434F5B-11DA-424D-95EE-8ECFC3995C95}" srcOrd="0" destOrd="0" presId="urn:microsoft.com/office/officeart/2005/8/layout/list1"/>
    <dgm:cxn modelId="{70A5DD1B-B065-49C0-AB8D-334DAEF2597D}" type="presParOf" srcId="{784B188F-2ABC-40D7-889F-5FFBAC3939C8}" destId="{1192F00B-A66B-433C-9490-8A20B5C80DF1}" srcOrd="1" destOrd="0" presId="urn:microsoft.com/office/officeart/2005/8/layout/list1"/>
    <dgm:cxn modelId="{B007BBFB-6557-4992-9AC8-7DD3540FC1BC}" type="presParOf" srcId="{7C014A95-934E-48B1-8607-C997BE2467BF}" destId="{E52B6CC1-9FAF-402E-88E4-359EA86F4EED}" srcOrd="9" destOrd="0" presId="urn:microsoft.com/office/officeart/2005/8/layout/list1"/>
    <dgm:cxn modelId="{9F621802-7A83-4659-B242-C59E2A25BB74}" type="presParOf" srcId="{7C014A95-934E-48B1-8607-C997BE2467BF}" destId="{FE8EF258-1C83-4C3A-B9B9-FDF297FD4010}" srcOrd="10" destOrd="0" presId="urn:microsoft.com/office/officeart/2005/8/layout/list1"/>
    <dgm:cxn modelId="{B14FDAF6-9237-498E-B9F9-BBDF06ABF39E}" type="presParOf" srcId="{7C014A95-934E-48B1-8607-C997BE2467BF}" destId="{DC9FA666-938E-40DD-82B7-A2E8B47AFF8B}" srcOrd="11" destOrd="0" presId="urn:microsoft.com/office/officeart/2005/8/layout/list1"/>
    <dgm:cxn modelId="{90AABE2E-D49A-4815-B303-5AB18CE3BBCC}" type="presParOf" srcId="{7C014A95-934E-48B1-8607-C997BE2467BF}" destId="{8BB503C5-D66A-450C-954E-68AEA4518DDC}" srcOrd="12" destOrd="0" presId="urn:microsoft.com/office/officeart/2005/8/layout/list1"/>
    <dgm:cxn modelId="{AED2BA99-87A3-4DBC-B8C1-8689DD81B16D}" type="presParOf" srcId="{8BB503C5-D66A-450C-954E-68AEA4518DDC}" destId="{83D7A4BA-079C-4719-87A4-23E2315023BB}" srcOrd="0" destOrd="0" presId="urn:microsoft.com/office/officeart/2005/8/layout/list1"/>
    <dgm:cxn modelId="{D91D520A-58D1-4721-BA8A-D139CBAB2FDD}" type="presParOf" srcId="{8BB503C5-D66A-450C-954E-68AEA4518DDC}" destId="{4BE1D2F8-E472-4DAD-B907-21D46ACCB378}" srcOrd="1" destOrd="0" presId="urn:microsoft.com/office/officeart/2005/8/layout/list1"/>
    <dgm:cxn modelId="{3A131087-AED3-4C34-8317-06BB78933AAB}" type="presParOf" srcId="{7C014A95-934E-48B1-8607-C997BE2467BF}" destId="{915FF236-B710-4C88-98EA-A6799C2EACBA}" srcOrd="13" destOrd="0" presId="urn:microsoft.com/office/officeart/2005/8/layout/list1"/>
    <dgm:cxn modelId="{9AD01FFE-1E93-4DDE-A5FA-BA4441D885F0}" type="presParOf" srcId="{7C014A95-934E-48B1-8607-C997BE2467BF}" destId="{9AB5996A-E6D4-448B-A710-7B36EB06793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365D34-37AF-4D8C-9D44-A0E2668F04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895C277A-3C1C-414C-ACED-3BCCD13E13F5}">
      <dgm:prSet phldrT="[Text]" custT="1"/>
      <dgm:spPr/>
      <dgm:t>
        <a:bodyPr/>
        <a:lstStyle/>
        <a:p>
          <a:r>
            <a:rPr lang="en-ZA" sz="2800" dirty="0">
              <a:latin typeface="Arial Rounded MT Bold" pitchFamily="34" charset="0"/>
            </a:rPr>
            <a:t>International economy</a:t>
          </a:r>
        </a:p>
      </dgm:t>
    </dgm:pt>
    <dgm:pt modelId="{A2F5C76F-201D-41F9-BEDD-059E3D050478}" type="parTrans" cxnId="{D2FDD441-2AD7-4B74-B534-7DA9DA5B93C2}">
      <dgm:prSet/>
      <dgm:spPr/>
      <dgm:t>
        <a:bodyPr/>
        <a:lstStyle/>
        <a:p>
          <a:endParaRPr lang="en-ZA"/>
        </a:p>
      </dgm:t>
    </dgm:pt>
    <dgm:pt modelId="{B849A35D-15DD-413F-87CD-97F81E24FD50}" type="sibTrans" cxnId="{D2FDD441-2AD7-4B74-B534-7DA9DA5B93C2}">
      <dgm:prSet/>
      <dgm:spPr/>
      <dgm:t>
        <a:bodyPr/>
        <a:lstStyle/>
        <a:p>
          <a:endParaRPr lang="en-ZA"/>
        </a:p>
      </dgm:t>
    </dgm:pt>
    <dgm:pt modelId="{AAEC80B8-A29D-4583-BBDD-AC464787780B}">
      <dgm:prSet custT="1"/>
      <dgm:spPr/>
      <dgm:t>
        <a:bodyPr/>
        <a:lstStyle/>
        <a:p>
          <a:r>
            <a:rPr lang="en-ZA" sz="2800" dirty="0">
              <a:latin typeface="Arial Rounded MT Bold" pitchFamily="34" charset="0"/>
            </a:rPr>
            <a:t>International dairy situation</a:t>
          </a:r>
        </a:p>
      </dgm:t>
    </dgm:pt>
    <dgm:pt modelId="{32615363-4B95-42F5-A20C-9CF31CE92B6B}" type="parTrans" cxnId="{255710F7-2E67-496A-B3D1-4A8A6FB75F5A}">
      <dgm:prSet/>
      <dgm:spPr/>
      <dgm:t>
        <a:bodyPr/>
        <a:lstStyle/>
        <a:p>
          <a:endParaRPr lang="en-ZA"/>
        </a:p>
      </dgm:t>
    </dgm:pt>
    <dgm:pt modelId="{8C9DC2D3-624A-4FB7-A9BB-FCD0F0724CAD}" type="sibTrans" cxnId="{255710F7-2E67-496A-B3D1-4A8A6FB75F5A}">
      <dgm:prSet/>
      <dgm:spPr/>
      <dgm:t>
        <a:bodyPr/>
        <a:lstStyle/>
        <a:p>
          <a:endParaRPr lang="en-ZA"/>
        </a:p>
      </dgm:t>
    </dgm:pt>
    <dgm:pt modelId="{55CBB6C0-9926-4122-90CB-3FA03BDB9F9B}">
      <dgm:prSet custT="1"/>
      <dgm:spPr/>
      <dgm:t>
        <a:bodyPr/>
        <a:lstStyle/>
        <a:p>
          <a:r>
            <a:rPr lang="en-ZA" sz="2800" dirty="0">
              <a:latin typeface="Arial Rounded MT Bold" pitchFamily="34" charset="0"/>
            </a:rPr>
            <a:t>SA economic situation</a:t>
          </a:r>
        </a:p>
      </dgm:t>
    </dgm:pt>
    <dgm:pt modelId="{0F96D68E-1E97-430B-9387-130AF932CF17}" type="parTrans" cxnId="{0FC0ED99-78A7-41C3-A4C9-2E76638ECC56}">
      <dgm:prSet/>
      <dgm:spPr/>
      <dgm:t>
        <a:bodyPr/>
        <a:lstStyle/>
        <a:p>
          <a:endParaRPr lang="en-ZA"/>
        </a:p>
      </dgm:t>
    </dgm:pt>
    <dgm:pt modelId="{F6A2674D-9142-4B62-8201-880402AAD0FB}" type="sibTrans" cxnId="{0FC0ED99-78A7-41C3-A4C9-2E76638ECC56}">
      <dgm:prSet/>
      <dgm:spPr/>
      <dgm:t>
        <a:bodyPr/>
        <a:lstStyle/>
        <a:p>
          <a:endParaRPr lang="en-ZA"/>
        </a:p>
      </dgm:t>
    </dgm:pt>
    <dgm:pt modelId="{98F14676-EF7C-4C24-B713-4FC6C8F01C09}">
      <dgm:prSet custT="1"/>
      <dgm:spPr>
        <a:solidFill>
          <a:srgbClr val="FF0000"/>
        </a:solidFill>
      </dgm:spPr>
      <dgm:t>
        <a:bodyPr/>
        <a:lstStyle/>
        <a:p>
          <a:r>
            <a:rPr lang="en-ZA" sz="2800" dirty="0">
              <a:latin typeface="Arial Rounded MT Bold" pitchFamily="34" charset="0"/>
            </a:rPr>
            <a:t>SA dairy situation</a:t>
          </a:r>
        </a:p>
      </dgm:t>
    </dgm:pt>
    <dgm:pt modelId="{83A3D98B-F8CE-4097-B086-95FF474CEEE8}" type="parTrans" cxnId="{A7A092DE-9F65-4369-9A3C-A0365F13ED1A}">
      <dgm:prSet/>
      <dgm:spPr/>
      <dgm:t>
        <a:bodyPr/>
        <a:lstStyle/>
        <a:p>
          <a:endParaRPr lang="en-ZA"/>
        </a:p>
      </dgm:t>
    </dgm:pt>
    <dgm:pt modelId="{82BE917D-604D-4211-AA5D-1172ACD2C791}" type="sibTrans" cxnId="{A7A092DE-9F65-4369-9A3C-A0365F13ED1A}">
      <dgm:prSet/>
      <dgm:spPr/>
      <dgm:t>
        <a:bodyPr/>
        <a:lstStyle/>
        <a:p>
          <a:endParaRPr lang="en-ZA"/>
        </a:p>
      </dgm:t>
    </dgm:pt>
    <dgm:pt modelId="{7C014A95-934E-48B1-8607-C997BE2467BF}" type="pres">
      <dgm:prSet presAssocID="{E5365D34-37AF-4D8C-9D44-A0E2668F0438}" presName="linear" presStyleCnt="0">
        <dgm:presLayoutVars>
          <dgm:dir/>
          <dgm:animLvl val="lvl"/>
          <dgm:resizeHandles val="exact"/>
        </dgm:presLayoutVars>
      </dgm:prSet>
      <dgm:spPr/>
      <dgm:t>
        <a:bodyPr/>
        <a:lstStyle/>
        <a:p>
          <a:endParaRPr lang="en-ZA"/>
        </a:p>
      </dgm:t>
    </dgm:pt>
    <dgm:pt modelId="{BB29D111-5695-44D7-97B3-CB10EDCDBF4C}" type="pres">
      <dgm:prSet presAssocID="{895C277A-3C1C-414C-ACED-3BCCD13E13F5}" presName="parentLin" presStyleCnt="0"/>
      <dgm:spPr/>
    </dgm:pt>
    <dgm:pt modelId="{0DB36A83-3704-4E7F-8B4D-CD6B8A161B7B}" type="pres">
      <dgm:prSet presAssocID="{895C277A-3C1C-414C-ACED-3BCCD13E13F5}" presName="parentLeftMargin" presStyleLbl="node1" presStyleIdx="0" presStyleCnt="4"/>
      <dgm:spPr/>
      <dgm:t>
        <a:bodyPr/>
        <a:lstStyle/>
        <a:p>
          <a:endParaRPr lang="en-ZA"/>
        </a:p>
      </dgm:t>
    </dgm:pt>
    <dgm:pt modelId="{416855BF-475E-4407-820D-DA52BBE30B35}" type="pres">
      <dgm:prSet presAssocID="{895C277A-3C1C-414C-ACED-3BCCD13E13F5}" presName="parentText" presStyleLbl="node1" presStyleIdx="0" presStyleCnt="4">
        <dgm:presLayoutVars>
          <dgm:chMax val="0"/>
          <dgm:bulletEnabled val="1"/>
        </dgm:presLayoutVars>
      </dgm:prSet>
      <dgm:spPr/>
      <dgm:t>
        <a:bodyPr/>
        <a:lstStyle/>
        <a:p>
          <a:endParaRPr lang="en-ZA"/>
        </a:p>
      </dgm:t>
    </dgm:pt>
    <dgm:pt modelId="{7AFB76CB-4890-4F56-B592-EA631DCD8349}" type="pres">
      <dgm:prSet presAssocID="{895C277A-3C1C-414C-ACED-3BCCD13E13F5}" presName="negativeSpace" presStyleCnt="0"/>
      <dgm:spPr/>
    </dgm:pt>
    <dgm:pt modelId="{514F095F-D29F-43DE-AD03-E564F42CF4D3}" type="pres">
      <dgm:prSet presAssocID="{895C277A-3C1C-414C-ACED-3BCCD13E13F5}" presName="childText" presStyleLbl="conFgAcc1" presStyleIdx="0" presStyleCnt="4">
        <dgm:presLayoutVars>
          <dgm:bulletEnabled val="1"/>
        </dgm:presLayoutVars>
      </dgm:prSet>
      <dgm:spPr/>
    </dgm:pt>
    <dgm:pt modelId="{435D2E1B-A5F8-44EE-A9BF-ACE7C3538C0F}" type="pres">
      <dgm:prSet presAssocID="{B849A35D-15DD-413F-87CD-97F81E24FD50}" presName="spaceBetweenRectangles" presStyleCnt="0"/>
      <dgm:spPr/>
    </dgm:pt>
    <dgm:pt modelId="{4CBB149D-A049-4C0A-837A-B7B4F1EF9F0F}" type="pres">
      <dgm:prSet presAssocID="{AAEC80B8-A29D-4583-BBDD-AC464787780B}" presName="parentLin" presStyleCnt="0"/>
      <dgm:spPr/>
    </dgm:pt>
    <dgm:pt modelId="{9F9B5E7B-1083-4395-B4A7-EC878D36B92E}" type="pres">
      <dgm:prSet presAssocID="{AAEC80B8-A29D-4583-BBDD-AC464787780B}" presName="parentLeftMargin" presStyleLbl="node1" presStyleIdx="0" presStyleCnt="4"/>
      <dgm:spPr/>
      <dgm:t>
        <a:bodyPr/>
        <a:lstStyle/>
        <a:p>
          <a:endParaRPr lang="en-ZA"/>
        </a:p>
      </dgm:t>
    </dgm:pt>
    <dgm:pt modelId="{96B998C1-611C-4A30-B199-E3441E258686}" type="pres">
      <dgm:prSet presAssocID="{AAEC80B8-A29D-4583-BBDD-AC464787780B}" presName="parentText" presStyleLbl="node1" presStyleIdx="1" presStyleCnt="4">
        <dgm:presLayoutVars>
          <dgm:chMax val="0"/>
          <dgm:bulletEnabled val="1"/>
        </dgm:presLayoutVars>
      </dgm:prSet>
      <dgm:spPr/>
      <dgm:t>
        <a:bodyPr/>
        <a:lstStyle/>
        <a:p>
          <a:endParaRPr lang="en-ZA"/>
        </a:p>
      </dgm:t>
    </dgm:pt>
    <dgm:pt modelId="{82B97737-C590-4405-97E9-9B69B65F5A9D}" type="pres">
      <dgm:prSet presAssocID="{AAEC80B8-A29D-4583-BBDD-AC464787780B}" presName="negativeSpace" presStyleCnt="0"/>
      <dgm:spPr/>
    </dgm:pt>
    <dgm:pt modelId="{8651A3B0-3030-4615-A840-762313A9CC3E}" type="pres">
      <dgm:prSet presAssocID="{AAEC80B8-A29D-4583-BBDD-AC464787780B}" presName="childText" presStyleLbl="conFgAcc1" presStyleIdx="1" presStyleCnt="4">
        <dgm:presLayoutVars>
          <dgm:bulletEnabled val="1"/>
        </dgm:presLayoutVars>
      </dgm:prSet>
      <dgm:spPr/>
    </dgm:pt>
    <dgm:pt modelId="{DBF24916-3BBD-4698-9498-8041899284BA}" type="pres">
      <dgm:prSet presAssocID="{8C9DC2D3-624A-4FB7-A9BB-FCD0F0724CAD}" presName="spaceBetweenRectangles" presStyleCnt="0"/>
      <dgm:spPr/>
    </dgm:pt>
    <dgm:pt modelId="{784B188F-2ABC-40D7-889F-5FFBAC3939C8}" type="pres">
      <dgm:prSet presAssocID="{55CBB6C0-9926-4122-90CB-3FA03BDB9F9B}" presName="parentLin" presStyleCnt="0"/>
      <dgm:spPr/>
    </dgm:pt>
    <dgm:pt modelId="{58434F5B-11DA-424D-95EE-8ECFC3995C95}" type="pres">
      <dgm:prSet presAssocID="{55CBB6C0-9926-4122-90CB-3FA03BDB9F9B}" presName="parentLeftMargin" presStyleLbl="node1" presStyleIdx="1" presStyleCnt="4"/>
      <dgm:spPr/>
      <dgm:t>
        <a:bodyPr/>
        <a:lstStyle/>
        <a:p>
          <a:endParaRPr lang="en-ZA"/>
        </a:p>
      </dgm:t>
    </dgm:pt>
    <dgm:pt modelId="{1192F00B-A66B-433C-9490-8A20B5C80DF1}" type="pres">
      <dgm:prSet presAssocID="{55CBB6C0-9926-4122-90CB-3FA03BDB9F9B}" presName="parentText" presStyleLbl="node1" presStyleIdx="2" presStyleCnt="4">
        <dgm:presLayoutVars>
          <dgm:chMax val="0"/>
          <dgm:bulletEnabled val="1"/>
        </dgm:presLayoutVars>
      </dgm:prSet>
      <dgm:spPr/>
      <dgm:t>
        <a:bodyPr/>
        <a:lstStyle/>
        <a:p>
          <a:endParaRPr lang="en-ZA"/>
        </a:p>
      </dgm:t>
    </dgm:pt>
    <dgm:pt modelId="{E52B6CC1-9FAF-402E-88E4-359EA86F4EED}" type="pres">
      <dgm:prSet presAssocID="{55CBB6C0-9926-4122-90CB-3FA03BDB9F9B}" presName="negativeSpace" presStyleCnt="0"/>
      <dgm:spPr/>
    </dgm:pt>
    <dgm:pt modelId="{FE8EF258-1C83-4C3A-B9B9-FDF297FD4010}" type="pres">
      <dgm:prSet presAssocID="{55CBB6C0-9926-4122-90CB-3FA03BDB9F9B}" presName="childText" presStyleLbl="conFgAcc1" presStyleIdx="2" presStyleCnt="4">
        <dgm:presLayoutVars>
          <dgm:bulletEnabled val="1"/>
        </dgm:presLayoutVars>
      </dgm:prSet>
      <dgm:spPr/>
    </dgm:pt>
    <dgm:pt modelId="{DC9FA666-938E-40DD-82B7-A2E8B47AFF8B}" type="pres">
      <dgm:prSet presAssocID="{F6A2674D-9142-4B62-8201-880402AAD0FB}" presName="spaceBetweenRectangles" presStyleCnt="0"/>
      <dgm:spPr/>
    </dgm:pt>
    <dgm:pt modelId="{8BB503C5-D66A-450C-954E-68AEA4518DDC}" type="pres">
      <dgm:prSet presAssocID="{98F14676-EF7C-4C24-B713-4FC6C8F01C09}" presName="parentLin" presStyleCnt="0"/>
      <dgm:spPr/>
    </dgm:pt>
    <dgm:pt modelId="{83D7A4BA-079C-4719-87A4-23E2315023BB}" type="pres">
      <dgm:prSet presAssocID="{98F14676-EF7C-4C24-B713-4FC6C8F01C09}" presName="parentLeftMargin" presStyleLbl="node1" presStyleIdx="2" presStyleCnt="4"/>
      <dgm:spPr/>
      <dgm:t>
        <a:bodyPr/>
        <a:lstStyle/>
        <a:p>
          <a:endParaRPr lang="en-ZA"/>
        </a:p>
      </dgm:t>
    </dgm:pt>
    <dgm:pt modelId="{4BE1D2F8-E472-4DAD-B907-21D46ACCB378}" type="pres">
      <dgm:prSet presAssocID="{98F14676-EF7C-4C24-B713-4FC6C8F01C09}" presName="parentText" presStyleLbl="node1" presStyleIdx="3" presStyleCnt="4">
        <dgm:presLayoutVars>
          <dgm:chMax val="0"/>
          <dgm:bulletEnabled val="1"/>
        </dgm:presLayoutVars>
      </dgm:prSet>
      <dgm:spPr/>
      <dgm:t>
        <a:bodyPr/>
        <a:lstStyle/>
        <a:p>
          <a:endParaRPr lang="en-ZA"/>
        </a:p>
      </dgm:t>
    </dgm:pt>
    <dgm:pt modelId="{915FF236-B710-4C88-98EA-A6799C2EACBA}" type="pres">
      <dgm:prSet presAssocID="{98F14676-EF7C-4C24-B713-4FC6C8F01C09}" presName="negativeSpace" presStyleCnt="0"/>
      <dgm:spPr/>
    </dgm:pt>
    <dgm:pt modelId="{9AB5996A-E6D4-448B-A710-7B36EB067933}" type="pres">
      <dgm:prSet presAssocID="{98F14676-EF7C-4C24-B713-4FC6C8F01C09}" presName="childText" presStyleLbl="conFgAcc1" presStyleIdx="3" presStyleCnt="4">
        <dgm:presLayoutVars>
          <dgm:bulletEnabled val="1"/>
        </dgm:presLayoutVars>
      </dgm:prSet>
      <dgm:spPr/>
    </dgm:pt>
  </dgm:ptLst>
  <dgm:cxnLst>
    <dgm:cxn modelId="{D2FDD441-2AD7-4B74-B534-7DA9DA5B93C2}" srcId="{E5365D34-37AF-4D8C-9D44-A0E2668F0438}" destId="{895C277A-3C1C-414C-ACED-3BCCD13E13F5}" srcOrd="0" destOrd="0" parTransId="{A2F5C76F-201D-41F9-BEDD-059E3D050478}" sibTransId="{B849A35D-15DD-413F-87CD-97F81E24FD50}"/>
    <dgm:cxn modelId="{6CB57E61-7AF4-40BB-B259-A49F0EF0C00F}" type="presOf" srcId="{AAEC80B8-A29D-4583-BBDD-AC464787780B}" destId="{96B998C1-611C-4A30-B199-E3441E258686}" srcOrd="1" destOrd="0" presId="urn:microsoft.com/office/officeart/2005/8/layout/list1"/>
    <dgm:cxn modelId="{A7A092DE-9F65-4369-9A3C-A0365F13ED1A}" srcId="{E5365D34-37AF-4D8C-9D44-A0E2668F0438}" destId="{98F14676-EF7C-4C24-B713-4FC6C8F01C09}" srcOrd="3" destOrd="0" parTransId="{83A3D98B-F8CE-4097-B086-95FF474CEEE8}" sibTransId="{82BE917D-604D-4211-AA5D-1172ACD2C791}"/>
    <dgm:cxn modelId="{255710F7-2E67-496A-B3D1-4A8A6FB75F5A}" srcId="{E5365D34-37AF-4D8C-9D44-A0E2668F0438}" destId="{AAEC80B8-A29D-4583-BBDD-AC464787780B}" srcOrd="1" destOrd="0" parTransId="{32615363-4B95-42F5-A20C-9CF31CE92B6B}" sibTransId="{8C9DC2D3-624A-4FB7-A9BB-FCD0F0724CAD}"/>
    <dgm:cxn modelId="{D30D6FC4-D589-46DA-A093-0DDDDDE87359}" type="presOf" srcId="{895C277A-3C1C-414C-ACED-3BCCD13E13F5}" destId="{416855BF-475E-4407-820D-DA52BBE30B35}" srcOrd="1" destOrd="0" presId="urn:microsoft.com/office/officeart/2005/8/layout/list1"/>
    <dgm:cxn modelId="{9495FD79-C756-4269-BC08-DB63BD1B2A65}" type="presOf" srcId="{AAEC80B8-A29D-4583-BBDD-AC464787780B}" destId="{9F9B5E7B-1083-4395-B4A7-EC878D36B92E}" srcOrd="0" destOrd="0" presId="urn:microsoft.com/office/officeart/2005/8/layout/list1"/>
    <dgm:cxn modelId="{4F9E9FCD-1A5B-4A85-A8B4-95247671EA99}" type="presOf" srcId="{E5365D34-37AF-4D8C-9D44-A0E2668F0438}" destId="{7C014A95-934E-48B1-8607-C997BE2467BF}" srcOrd="0" destOrd="0" presId="urn:microsoft.com/office/officeart/2005/8/layout/list1"/>
    <dgm:cxn modelId="{540547FD-214A-44C3-A599-8E45CF12450C}" type="presOf" srcId="{55CBB6C0-9926-4122-90CB-3FA03BDB9F9B}" destId="{58434F5B-11DA-424D-95EE-8ECFC3995C95}" srcOrd="0" destOrd="0" presId="urn:microsoft.com/office/officeart/2005/8/layout/list1"/>
    <dgm:cxn modelId="{0FC0ED99-78A7-41C3-A4C9-2E76638ECC56}" srcId="{E5365D34-37AF-4D8C-9D44-A0E2668F0438}" destId="{55CBB6C0-9926-4122-90CB-3FA03BDB9F9B}" srcOrd="2" destOrd="0" parTransId="{0F96D68E-1E97-430B-9387-130AF932CF17}" sibTransId="{F6A2674D-9142-4B62-8201-880402AAD0FB}"/>
    <dgm:cxn modelId="{161E19DE-6E1B-40D6-8546-BC3F0F60C706}" type="presOf" srcId="{98F14676-EF7C-4C24-B713-4FC6C8F01C09}" destId="{83D7A4BA-079C-4719-87A4-23E2315023BB}" srcOrd="0" destOrd="0" presId="urn:microsoft.com/office/officeart/2005/8/layout/list1"/>
    <dgm:cxn modelId="{F195597E-5B3C-4C5B-8CE5-0BDA4EC0B496}" type="presOf" srcId="{98F14676-EF7C-4C24-B713-4FC6C8F01C09}" destId="{4BE1D2F8-E472-4DAD-B907-21D46ACCB378}" srcOrd="1" destOrd="0" presId="urn:microsoft.com/office/officeart/2005/8/layout/list1"/>
    <dgm:cxn modelId="{C071D324-AA49-4A3E-B2E1-1F28A15F70B1}" type="presOf" srcId="{55CBB6C0-9926-4122-90CB-3FA03BDB9F9B}" destId="{1192F00B-A66B-433C-9490-8A20B5C80DF1}" srcOrd="1" destOrd="0" presId="urn:microsoft.com/office/officeart/2005/8/layout/list1"/>
    <dgm:cxn modelId="{918E0781-84C6-40F2-ABC7-C78BDF3AD667}" type="presOf" srcId="{895C277A-3C1C-414C-ACED-3BCCD13E13F5}" destId="{0DB36A83-3704-4E7F-8B4D-CD6B8A161B7B}" srcOrd="0" destOrd="0" presId="urn:microsoft.com/office/officeart/2005/8/layout/list1"/>
    <dgm:cxn modelId="{095B2DE0-4E2A-4C15-9FA3-5DAFD2A3699F}" type="presParOf" srcId="{7C014A95-934E-48B1-8607-C997BE2467BF}" destId="{BB29D111-5695-44D7-97B3-CB10EDCDBF4C}" srcOrd="0" destOrd="0" presId="urn:microsoft.com/office/officeart/2005/8/layout/list1"/>
    <dgm:cxn modelId="{9CB119B2-85B3-4576-8759-B39E10AFED9D}" type="presParOf" srcId="{BB29D111-5695-44D7-97B3-CB10EDCDBF4C}" destId="{0DB36A83-3704-4E7F-8B4D-CD6B8A161B7B}" srcOrd="0" destOrd="0" presId="urn:microsoft.com/office/officeart/2005/8/layout/list1"/>
    <dgm:cxn modelId="{829D6C25-6BEE-4690-B611-18663C5C1965}" type="presParOf" srcId="{BB29D111-5695-44D7-97B3-CB10EDCDBF4C}" destId="{416855BF-475E-4407-820D-DA52BBE30B35}" srcOrd="1" destOrd="0" presId="urn:microsoft.com/office/officeart/2005/8/layout/list1"/>
    <dgm:cxn modelId="{5AF64759-1417-4100-9F63-B4F3D22933EF}" type="presParOf" srcId="{7C014A95-934E-48B1-8607-C997BE2467BF}" destId="{7AFB76CB-4890-4F56-B592-EA631DCD8349}" srcOrd="1" destOrd="0" presId="urn:microsoft.com/office/officeart/2005/8/layout/list1"/>
    <dgm:cxn modelId="{8AE22455-3AA1-4FCC-935D-3C1BEE4B773A}" type="presParOf" srcId="{7C014A95-934E-48B1-8607-C997BE2467BF}" destId="{514F095F-D29F-43DE-AD03-E564F42CF4D3}" srcOrd="2" destOrd="0" presId="urn:microsoft.com/office/officeart/2005/8/layout/list1"/>
    <dgm:cxn modelId="{8F7124D4-C68D-4506-B6F0-8ED971F28CF9}" type="presParOf" srcId="{7C014A95-934E-48B1-8607-C997BE2467BF}" destId="{435D2E1B-A5F8-44EE-A9BF-ACE7C3538C0F}" srcOrd="3" destOrd="0" presId="urn:microsoft.com/office/officeart/2005/8/layout/list1"/>
    <dgm:cxn modelId="{774B9B67-379E-4B77-9F08-BE0FA42107B7}" type="presParOf" srcId="{7C014A95-934E-48B1-8607-C997BE2467BF}" destId="{4CBB149D-A049-4C0A-837A-B7B4F1EF9F0F}" srcOrd="4" destOrd="0" presId="urn:microsoft.com/office/officeart/2005/8/layout/list1"/>
    <dgm:cxn modelId="{F7A55720-7364-4A61-99ED-8357D6608884}" type="presParOf" srcId="{4CBB149D-A049-4C0A-837A-B7B4F1EF9F0F}" destId="{9F9B5E7B-1083-4395-B4A7-EC878D36B92E}" srcOrd="0" destOrd="0" presId="urn:microsoft.com/office/officeart/2005/8/layout/list1"/>
    <dgm:cxn modelId="{C05B2B61-E6F2-497B-8F7F-37C7C43306D3}" type="presParOf" srcId="{4CBB149D-A049-4C0A-837A-B7B4F1EF9F0F}" destId="{96B998C1-611C-4A30-B199-E3441E258686}" srcOrd="1" destOrd="0" presId="urn:microsoft.com/office/officeart/2005/8/layout/list1"/>
    <dgm:cxn modelId="{BEA00D91-C0D3-414B-AB4C-F8C6331A1E9D}" type="presParOf" srcId="{7C014A95-934E-48B1-8607-C997BE2467BF}" destId="{82B97737-C590-4405-97E9-9B69B65F5A9D}" srcOrd="5" destOrd="0" presId="urn:microsoft.com/office/officeart/2005/8/layout/list1"/>
    <dgm:cxn modelId="{E0AF6D76-1C9F-4E8E-9FBF-84F8A177E701}" type="presParOf" srcId="{7C014A95-934E-48B1-8607-C997BE2467BF}" destId="{8651A3B0-3030-4615-A840-762313A9CC3E}" srcOrd="6" destOrd="0" presId="urn:microsoft.com/office/officeart/2005/8/layout/list1"/>
    <dgm:cxn modelId="{BB57B2FC-A82E-467A-BE00-0AE362D2264E}" type="presParOf" srcId="{7C014A95-934E-48B1-8607-C997BE2467BF}" destId="{DBF24916-3BBD-4698-9498-8041899284BA}" srcOrd="7" destOrd="0" presId="urn:microsoft.com/office/officeart/2005/8/layout/list1"/>
    <dgm:cxn modelId="{BF413385-4751-4B76-8D3C-DF032EE6ADCB}" type="presParOf" srcId="{7C014A95-934E-48B1-8607-C997BE2467BF}" destId="{784B188F-2ABC-40D7-889F-5FFBAC3939C8}" srcOrd="8" destOrd="0" presId="urn:microsoft.com/office/officeart/2005/8/layout/list1"/>
    <dgm:cxn modelId="{E7AA0AA4-D986-40FC-AE1F-2054AEF1B7A8}" type="presParOf" srcId="{784B188F-2ABC-40D7-889F-5FFBAC3939C8}" destId="{58434F5B-11DA-424D-95EE-8ECFC3995C95}" srcOrd="0" destOrd="0" presId="urn:microsoft.com/office/officeart/2005/8/layout/list1"/>
    <dgm:cxn modelId="{70A5DD1B-B065-49C0-AB8D-334DAEF2597D}" type="presParOf" srcId="{784B188F-2ABC-40D7-889F-5FFBAC3939C8}" destId="{1192F00B-A66B-433C-9490-8A20B5C80DF1}" srcOrd="1" destOrd="0" presId="urn:microsoft.com/office/officeart/2005/8/layout/list1"/>
    <dgm:cxn modelId="{B007BBFB-6557-4992-9AC8-7DD3540FC1BC}" type="presParOf" srcId="{7C014A95-934E-48B1-8607-C997BE2467BF}" destId="{E52B6CC1-9FAF-402E-88E4-359EA86F4EED}" srcOrd="9" destOrd="0" presId="urn:microsoft.com/office/officeart/2005/8/layout/list1"/>
    <dgm:cxn modelId="{9F621802-7A83-4659-B242-C59E2A25BB74}" type="presParOf" srcId="{7C014A95-934E-48B1-8607-C997BE2467BF}" destId="{FE8EF258-1C83-4C3A-B9B9-FDF297FD4010}" srcOrd="10" destOrd="0" presId="urn:microsoft.com/office/officeart/2005/8/layout/list1"/>
    <dgm:cxn modelId="{B14FDAF6-9237-498E-B9F9-BBDF06ABF39E}" type="presParOf" srcId="{7C014A95-934E-48B1-8607-C997BE2467BF}" destId="{DC9FA666-938E-40DD-82B7-A2E8B47AFF8B}" srcOrd="11" destOrd="0" presId="urn:microsoft.com/office/officeart/2005/8/layout/list1"/>
    <dgm:cxn modelId="{90AABE2E-D49A-4815-B303-5AB18CE3BBCC}" type="presParOf" srcId="{7C014A95-934E-48B1-8607-C997BE2467BF}" destId="{8BB503C5-D66A-450C-954E-68AEA4518DDC}" srcOrd="12" destOrd="0" presId="urn:microsoft.com/office/officeart/2005/8/layout/list1"/>
    <dgm:cxn modelId="{AED2BA99-87A3-4DBC-B8C1-8689DD81B16D}" type="presParOf" srcId="{8BB503C5-D66A-450C-954E-68AEA4518DDC}" destId="{83D7A4BA-079C-4719-87A4-23E2315023BB}" srcOrd="0" destOrd="0" presId="urn:microsoft.com/office/officeart/2005/8/layout/list1"/>
    <dgm:cxn modelId="{D91D520A-58D1-4721-BA8A-D139CBAB2FDD}" type="presParOf" srcId="{8BB503C5-D66A-450C-954E-68AEA4518DDC}" destId="{4BE1D2F8-E472-4DAD-B907-21D46ACCB378}" srcOrd="1" destOrd="0" presId="urn:microsoft.com/office/officeart/2005/8/layout/list1"/>
    <dgm:cxn modelId="{3A131087-AED3-4C34-8317-06BB78933AAB}" type="presParOf" srcId="{7C014A95-934E-48B1-8607-C997BE2467BF}" destId="{915FF236-B710-4C88-98EA-A6799C2EACBA}" srcOrd="13" destOrd="0" presId="urn:microsoft.com/office/officeart/2005/8/layout/list1"/>
    <dgm:cxn modelId="{9AD01FFE-1E93-4DDE-A5FA-BA4441D885F0}" type="presParOf" srcId="{7C014A95-934E-48B1-8607-C997BE2467BF}" destId="{9AB5996A-E6D4-448B-A710-7B36EB06793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F095F-D29F-43DE-AD03-E564F42CF4D3}">
      <dsp:nvSpPr>
        <dsp:cNvPr id="0" name=""/>
        <dsp:cNvSpPr/>
      </dsp:nvSpPr>
      <dsp:spPr>
        <a:xfrm>
          <a:off x="0" y="363169"/>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6855BF-475E-4407-820D-DA52BBE30B35}">
      <dsp:nvSpPr>
        <dsp:cNvPr id="0" name=""/>
        <dsp:cNvSpPr/>
      </dsp:nvSpPr>
      <dsp:spPr>
        <a:xfrm>
          <a:off x="519812" y="67969"/>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lvl="0" algn="l" defTabSz="1244600">
            <a:lnSpc>
              <a:spcPct val="90000"/>
            </a:lnSpc>
            <a:spcBef>
              <a:spcPct val="0"/>
            </a:spcBef>
            <a:spcAft>
              <a:spcPct val="35000"/>
            </a:spcAft>
          </a:pPr>
          <a:r>
            <a:rPr lang="en-ZA" sz="2800" kern="1200" dirty="0">
              <a:latin typeface="Arial Rounded MT Bold" pitchFamily="34" charset="0"/>
            </a:rPr>
            <a:t>International economy</a:t>
          </a:r>
        </a:p>
      </dsp:txBody>
      <dsp:txXfrm>
        <a:off x="548633" y="96790"/>
        <a:ext cx="7219726" cy="532758"/>
      </dsp:txXfrm>
    </dsp:sp>
    <dsp:sp modelId="{8651A3B0-3030-4615-A840-762313A9CC3E}">
      <dsp:nvSpPr>
        <dsp:cNvPr id="0" name=""/>
        <dsp:cNvSpPr/>
      </dsp:nvSpPr>
      <dsp:spPr>
        <a:xfrm>
          <a:off x="0" y="12703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B998C1-611C-4A30-B199-E3441E258686}">
      <dsp:nvSpPr>
        <dsp:cNvPr id="0" name=""/>
        <dsp:cNvSpPr/>
      </dsp:nvSpPr>
      <dsp:spPr>
        <a:xfrm>
          <a:off x="519812" y="9751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lvl="0" algn="l" defTabSz="1244600">
            <a:lnSpc>
              <a:spcPct val="90000"/>
            </a:lnSpc>
            <a:spcBef>
              <a:spcPct val="0"/>
            </a:spcBef>
            <a:spcAft>
              <a:spcPct val="35000"/>
            </a:spcAft>
          </a:pPr>
          <a:r>
            <a:rPr lang="en-ZA" sz="2800" kern="1200" dirty="0">
              <a:latin typeface="Arial Rounded MT Bold" pitchFamily="34" charset="0"/>
            </a:rPr>
            <a:t>International dairy situation</a:t>
          </a:r>
        </a:p>
      </dsp:txBody>
      <dsp:txXfrm>
        <a:off x="548633" y="1003991"/>
        <a:ext cx="7219726" cy="532758"/>
      </dsp:txXfrm>
    </dsp:sp>
    <dsp:sp modelId="{FE8EF258-1C83-4C3A-B9B9-FDF297FD4010}">
      <dsp:nvSpPr>
        <dsp:cNvPr id="0" name=""/>
        <dsp:cNvSpPr/>
      </dsp:nvSpPr>
      <dsp:spPr>
        <a:xfrm>
          <a:off x="0" y="21775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92F00B-A66B-433C-9490-8A20B5C80DF1}">
      <dsp:nvSpPr>
        <dsp:cNvPr id="0" name=""/>
        <dsp:cNvSpPr/>
      </dsp:nvSpPr>
      <dsp:spPr>
        <a:xfrm>
          <a:off x="519812" y="18823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lvl="0" algn="l" defTabSz="1244600">
            <a:lnSpc>
              <a:spcPct val="90000"/>
            </a:lnSpc>
            <a:spcBef>
              <a:spcPct val="0"/>
            </a:spcBef>
            <a:spcAft>
              <a:spcPct val="35000"/>
            </a:spcAft>
          </a:pPr>
          <a:r>
            <a:rPr lang="en-ZA" sz="2800" kern="1200" dirty="0">
              <a:latin typeface="Arial Rounded MT Bold" pitchFamily="34" charset="0"/>
            </a:rPr>
            <a:t>SA economic situation</a:t>
          </a:r>
        </a:p>
      </dsp:txBody>
      <dsp:txXfrm>
        <a:off x="548633" y="1911191"/>
        <a:ext cx="7219726" cy="532758"/>
      </dsp:txXfrm>
    </dsp:sp>
    <dsp:sp modelId="{9AB5996A-E6D4-448B-A710-7B36EB067933}">
      <dsp:nvSpPr>
        <dsp:cNvPr id="0" name=""/>
        <dsp:cNvSpPr/>
      </dsp:nvSpPr>
      <dsp:spPr>
        <a:xfrm>
          <a:off x="0" y="30847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E1D2F8-E472-4DAD-B907-21D46ACCB378}">
      <dsp:nvSpPr>
        <dsp:cNvPr id="0" name=""/>
        <dsp:cNvSpPr/>
      </dsp:nvSpPr>
      <dsp:spPr>
        <a:xfrm>
          <a:off x="519812" y="27895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lvl="0" algn="l" defTabSz="1244600">
            <a:lnSpc>
              <a:spcPct val="90000"/>
            </a:lnSpc>
            <a:spcBef>
              <a:spcPct val="0"/>
            </a:spcBef>
            <a:spcAft>
              <a:spcPct val="35000"/>
            </a:spcAft>
          </a:pPr>
          <a:r>
            <a:rPr lang="en-ZA" sz="2800" kern="1200" dirty="0">
              <a:latin typeface="Arial Rounded MT Bold" pitchFamily="34" charset="0"/>
            </a:rPr>
            <a:t>SA dairy situation</a:t>
          </a:r>
        </a:p>
      </dsp:txBody>
      <dsp:txXfrm>
        <a:off x="548633" y="2818391"/>
        <a:ext cx="7219726"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F095F-D29F-43DE-AD03-E564F42CF4D3}">
      <dsp:nvSpPr>
        <dsp:cNvPr id="0" name=""/>
        <dsp:cNvSpPr/>
      </dsp:nvSpPr>
      <dsp:spPr>
        <a:xfrm>
          <a:off x="0" y="363169"/>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6855BF-475E-4407-820D-DA52BBE30B35}">
      <dsp:nvSpPr>
        <dsp:cNvPr id="0" name=""/>
        <dsp:cNvSpPr/>
      </dsp:nvSpPr>
      <dsp:spPr>
        <a:xfrm>
          <a:off x="519812" y="67969"/>
          <a:ext cx="7277368" cy="5904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lvl="0" algn="l" defTabSz="1244600">
            <a:lnSpc>
              <a:spcPct val="90000"/>
            </a:lnSpc>
            <a:spcBef>
              <a:spcPct val="0"/>
            </a:spcBef>
            <a:spcAft>
              <a:spcPct val="35000"/>
            </a:spcAft>
          </a:pPr>
          <a:r>
            <a:rPr lang="en-ZA" sz="2800" kern="1200" dirty="0">
              <a:latin typeface="Arial Rounded MT Bold" pitchFamily="34" charset="0"/>
            </a:rPr>
            <a:t>International economy</a:t>
          </a:r>
        </a:p>
      </dsp:txBody>
      <dsp:txXfrm>
        <a:off x="548633" y="96790"/>
        <a:ext cx="7219726" cy="532758"/>
      </dsp:txXfrm>
    </dsp:sp>
    <dsp:sp modelId="{8651A3B0-3030-4615-A840-762313A9CC3E}">
      <dsp:nvSpPr>
        <dsp:cNvPr id="0" name=""/>
        <dsp:cNvSpPr/>
      </dsp:nvSpPr>
      <dsp:spPr>
        <a:xfrm>
          <a:off x="0" y="12703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B998C1-611C-4A30-B199-E3441E258686}">
      <dsp:nvSpPr>
        <dsp:cNvPr id="0" name=""/>
        <dsp:cNvSpPr/>
      </dsp:nvSpPr>
      <dsp:spPr>
        <a:xfrm>
          <a:off x="519812" y="9751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lvl="0" algn="l" defTabSz="1244600">
            <a:lnSpc>
              <a:spcPct val="90000"/>
            </a:lnSpc>
            <a:spcBef>
              <a:spcPct val="0"/>
            </a:spcBef>
            <a:spcAft>
              <a:spcPct val="35000"/>
            </a:spcAft>
          </a:pPr>
          <a:r>
            <a:rPr lang="en-ZA" sz="2800" kern="1200" dirty="0">
              <a:latin typeface="Arial Rounded MT Bold" pitchFamily="34" charset="0"/>
            </a:rPr>
            <a:t>International dairy situation</a:t>
          </a:r>
        </a:p>
      </dsp:txBody>
      <dsp:txXfrm>
        <a:off x="548633" y="1003991"/>
        <a:ext cx="7219726" cy="532758"/>
      </dsp:txXfrm>
    </dsp:sp>
    <dsp:sp modelId="{FE8EF258-1C83-4C3A-B9B9-FDF297FD4010}">
      <dsp:nvSpPr>
        <dsp:cNvPr id="0" name=""/>
        <dsp:cNvSpPr/>
      </dsp:nvSpPr>
      <dsp:spPr>
        <a:xfrm>
          <a:off x="0" y="21775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92F00B-A66B-433C-9490-8A20B5C80DF1}">
      <dsp:nvSpPr>
        <dsp:cNvPr id="0" name=""/>
        <dsp:cNvSpPr/>
      </dsp:nvSpPr>
      <dsp:spPr>
        <a:xfrm>
          <a:off x="519812" y="18823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lvl="0" algn="l" defTabSz="1244600">
            <a:lnSpc>
              <a:spcPct val="90000"/>
            </a:lnSpc>
            <a:spcBef>
              <a:spcPct val="0"/>
            </a:spcBef>
            <a:spcAft>
              <a:spcPct val="35000"/>
            </a:spcAft>
          </a:pPr>
          <a:r>
            <a:rPr lang="en-ZA" sz="2800" kern="1200" dirty="0">
              <a:latin typeface="Arial Rounded MT Bold" pitchFamily="34" charset="0"/>
            </a:rPr>
            <a:t>SA economic situation</a:t>
          </a:r>
        </a:p>
      </dsp:txBody>
      <dsp:txXfrm>
        <a:off x="548633" y="1911191"/>
        <a:ext cx="7219726" cy="532758"/>
      </dsp:txXfrm>
    </dsp:sp>
    <dsp:sp modelId="{9AB5996A-E6D4-448B-A710-7B36EB067933}">
      <dsp:nvSpPr>
        <dsp:cNvPr id="0" name=""/>
        <dsp:cNvSpPr/>
      </dsp:nvSpPr>
      <dsp:spPr>
        <a:xfrm>
          <a:off x="0" y="30847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E1D2F8-E472-4DAD-B907-21D46ACCB378}">
      <dsp:nvSpPr>
        <dsp:cNvPr id="0" name=""/>
        <dsp:cNvSpPr/>
      </dsp:nvSpPr>
      <dsp:spPr>
        <a:xfrm>
          <a:off x="519812" y="27895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lvl="0" algn="l" defTabSz="1244600">
            <a:lnSpc>
              <a:spcPct val="90000"/>
            </a:lnSpc>
            <a:spcBef>
              <a:spcPct val="0"/>
            </a:spcBef>
            <a:spcAft>
              <a:spcPct val="35000"/>
            </a:spcAft>
          </a:pPr>
          <a:r>
            <a:rPr lang="en-ZA" sz="2800" kern="1200" dirty="0">
              <a:latin typeface="Arial Rounded MT Bold" pitchFamily="34" charset="0"/>
            </a:rPr>
            <a:t>SA dairy situation</a:t>
          </a:r>
        </a:p>
      </dsp:txBody>
      <dsp:txXfrm>
        <a:off x="548633" y="2818391"/>
        <a:ext cx="7219726"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F095F-D29F-43DE-AD03-E564F42CF4D3}">
      <dsp:nvSpPr>
        <dsp:cNvPr id="0" name=""/>
        <dsp:cNvSpPr/>
      </dsp:nvSpPr>
      <dsp:spPr>
        <a:xfrm>
          <a:off x="0" y="363169"/>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6855BF-475E-4407-820D-DA52BBE30B35}">
      <dsp:nvSpPr>
        <dsp:cNvPr id="0" name=""/>
        <dsp:cNvSpPr/>
      </dsp:nvSpPr>
      <dsp:spPr>
        <a:xfrm>
          <a:off x="519812" y="67969"/>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lvl="0" algn="l" defTabSz="1244600">
            <a:lnSpc>
              <a:spcPct val="90000"/>
            </a:lnSpc>
            <a:spcBef>
              <a:spcPct val="0"/>
            </a:spcBef>
            <a:spcAft>
              <a:spcPct val="35000"/>
            </a:spcAft>
          </a:pPr>
          <a:r>
            <a:rPr lang="en-ZA" sz="2800" kern="1200" dirty="0">
              <a:latin typeface="Arial Rounded MT Bold" pitchFamily="34" charset="0"/>
            </a:rPr>
            <a:t>International economy</a:t>
          </a:r>
        </a:p>
      </dsp:txBody>
      <dsp:txXfrm>
        <a:off x="548633" y="96790"/>
        <a:ext cx="7219726" cy="532758"/>
      </dsp:txXfrm>
    </dsp:sp>
    <dsp:sp modelId="{8651A3B0-3030-4615-A840-762313A9CC3E}">
      <dsp:nvSpPr>
        <dsp:cNvPr id="0" name=""/>
        <dsp:cNvSpPr/>
      </dsp:nvSpPr>
      <dsp:spPr>
        <a:xfrm>
          <a:off x="0" y="12703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B998C1-611C-4A30-B199-E3441E258686}">
      <dsp:nvSpPr>
        <dsp:cNvPr id="0" name=""/>
        <dsp:cNvSpPr/>
      </dsp:nvSpPr>
      <dsp:spPr>
        <a:xfrm>
          <a:off x="519812" y="975170"/>
          <a:ext cx="7277368" cy="5904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lvl="0" algn="l" defTabSz="1244600">
            <a:lnSpc>
              <a:spcPct val="90000"/>
            </a:lnSpc>
            <a:spcBef>
              <a:spcPct val="0"/>
            </a:spcBef>
            <a:spcAft>
              <a:spcPct val="35000"/>
            </a:spcAft>
          </a:pPr>
          <a:r>
            <a:rPr lang="en-ZA" sz="2800" kern="1200" dirty="0">
              <a:latin typeface="Arial Rounded MT Bold" pitchFamily="34" charset="0"/>
            </a:rPr>
            <a:t>International dairy situation</a:t>
          </a:r>
        </a:p>
      </dsp:txBody>
      <dsp:txXfrm>
        <a:off x="548633" y="1003991"/>
        <a:ext cx="7219726" cy="532758"/>
      </dsp:txXfrm>
    </dsp:sp>
    <dsp:sp modelId="{FE8EF258-1C83-4C3A-B9B9-FDF297FD4010}">
      <dsp:nvSpPr>
        <dsp:cNvPr id="0" name=""/>
        <dsp:cNvSpPr/>
      </dsp:nvSpPr>
      <dsp:spPr>
        <a:xfrm>
          <a:off x="0" y="21775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92F00B-A66B-433C-9490-8A20B5C80DF1}">
      <dsp:nvSpPr>
        <dsp:cNvPr id="0" name=""/>
        <dsp:cNvSpPr/>
      </dsp:nvSpPr>
      <dsp:spPr>
        <a:xfrm>
          <a:off x="519812" y="18823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lvl="0" algn="l" defTabSz="1244600">
            <a:lnSpc>
              <a:spcPct val="90000"/>
            </a:lnSpc>
            <a:spcBef>
              <a:spcPct val="0"/>
            </a:spcBef>
            <a:spcAft>
              <a:spcPct val="35000"/>
            </a:spcAft>
          </a:pPr>
          <a:r>
            <a:rPr lang="en-ZA" sz="2800" kern="1200" dirty="0">
              <a:latin typeface="Arial Rounded MT Bold" pitchFamily="34" charset="0"/>
            </a:rPr>
            <a:t>SA economic situation</a:t>
          </a:r>
        </a:p>
      </dsp:txBody>
      <dsp:txXfrm>
        <a:off x="548633" y="1911191"/>
        <a:ext cx="7219726" cy="532758"/>
      </dsp:txXfrm>
    </dsp:sp>
    <dsp:sp modelId="{9AB5996A-E6D4-448B-A710-7B36EB067933}">
      <dsp:nvSpPr>
        <dsp:cNvPr id="0" name=""/>
        <dsp:cNvSpPr/>
      </dsp:nvSpPr>
      <dsp:spPr>
        <a:xfrm>
          <a:off x="0" y="30847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E1D2F8-E472-4DAD-B907-21D46ACCB378}">
      <dsp:nvSpPr>
        <dsp:cNvPr id="0" name=""/>
        <dsp:cNvSpPr/>
      </dsp:nvSpPr>
      <dsp:spPr>
        <a:xfrm>
          <a:off x="519812" y="27895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lvl="0" algn="l" defTabSz="1244600">
            <a:lnSpc>
              <a:spcPct val="90000"/>
            </a:lnSpc>
            <a:spcBef>
              <a:spcPct val="0"/>
            </a:spcBef>
            <a:spcAft>
              <a:spcPct val="35000"/>
            </a:spcAft>
          </a:pPr>
          <a:r>
            <a:rPr lang="en-ZA" sz="2800" kern="1200" dirty="0">
              <a:latin typeface="Arial Rounded MT Bold" pitchFamily="34" charset="0"/>
            </a:rPr>
            <a:t>SA dairy situation</a:t>
          </a:r>
        </a:p>
      </dsp:txBody>
      <dsp:txXfrm>
        <a:off x="548633" y="2818391"/>
        <a:ext cx="7219726"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F095F-D29F-43DE-AD03-E564F42CF4D3}">
      <dsp:nvSpPr>
        <dsp:cNvPr id="0" name=""/>
        <dsp:cNvSpPr/>
      </dsp:nvSpPr>
      <dsp:spPr>
        <a:xfrm>
          <a:off x="0" y="363169"/>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6855BF-475E-4407-820D-DA52BBE30B35}">
      <dsp:nvSpPr>
        <dsp:cNvPr id="0" name=""/>
        <dsp:cNvSpPr/>
      </dsp:nvSpPr>
      <dsp:spPr>
        <a:xfrm>
          <a:off x="519812" y="67969"/>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lvl="0" algn="l" defTabSz="1244600">
            <a:lnSpc>
              <a:spcPct val="90000"/>
            </a:lnSpc>
            <a:spcBef>
              <a:spcPct val="0"/>
            </a:spcBef>
            <a:spcAft>
              <a:spcPct val="35000"/>
            </a:spcAft>
          </a:pPr>
          <a:r>
            <a:rPr lang="en-ZA" sz="2800" kern="1200" dirty="0">
              <a:latin typeface="Arial Rounded MT Bold" pitchFamily="34" charset="0"/>
            </a:rPr>
            <a:t>International economy</a:t>
          </a:r>
        </a:p>
      </dsp:txBody>
      <dsp:txXfrm>
        <a:off x="548633" y="96790"/>
        <a:ext cx="7219726" cy="532758"/>
      </dsp:txXfrm>
    </dsp:sp>
    <dsp:sp modelId="{8651A3B0-3030-4615-A840-762313A9CC3E}">
      <dsp:nvSpPr>
        <dsp:cNvPr id="0" name=""/>
        <dsp:cNvSpPr/>
      </dsp:nvSpPr>
      <dsp:spPr>
        <a:xfrm>
          <a:off x="0" y="12703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B998C1-611C-4A30-B199-E3441E258686}">
      <dsp:nvSpPr>
        <dsp:cNvPr id="0" name=""/>
        <dsp:cNvSpPr/>
      </dsp:nvSpPr>
      <dsp:spPr>
        <a:xfrm>
          <a:off x="519812" y="9751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lvl="0" algn="l" defTabSz="1244600">
            <a:lnSpc>
              <a:spcPct val="90000"/>
            </a:lnSpc>
            <a:spcBef>
              <a:spcPct val="0"/>
            </a:spcBef>
            <a:spcAft>
              <a:spcPct val="35000"/>
            </a:spcAft>
          </a:pPr>
          <a:r>
            <a:rPr lang="en-ZA" sz="2800" kern="1200" dirty="0">
              <a:latin typeface="Arial Rounded MT Bold" pitchFamily="34" charset="0"/>
            </a:rPr>
            <a:t>International dairy situation</a:t>
          </a:r>
        </a:p>
      </dsp:txBody>
      <dsp:txXfrm>
        <a:off x="548633" y="1003991"/>
        <a:ext cx="7219726" cy="532758"/>
      </dsp:txXfrm>
    </dsp:sp>
    <dsp:sp modelId="{FE8EF258-1C83-4C3A-B9B9-FDF297FD4010}">
      <dsp:nvSpPr>
        <dsp:cNvPr id="0" name=""/>
        <dsp:cNvSpPr/>
      </dsp:nvSpPr>
      <dsp:spPr>
        <a:xfrm>
          <a:off x="0" y="21775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92F00B-A66B-433C-9490-8A20B5C80DF1}">
      <dsp:nvSpPr>
        <dsp:cNvPr id="0" name=""/>
        <dsp:cNvSpPr/>
      </dsp:nvSpPr>
      <dsp:spPr>
        <a:xfrm>
          <a:off x="519812" y="1882370"/>
          <a:ext cx="7277368" cy="5904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lvl="0" algn="l" defTabSz="1244600">
            <a:lnSpc>
              <a:spcPct val="90000"/>
            </a:lnSpc>
            <a:spcBef>
              <a:spcPct val="0"/>
            </a:spcBef>
            <a:spcAft>
              <a:spcPct val="35000"/>
            </a:spcAft>
          </a:pPr>
          <a:r>
            <a:rPr lang="en-ZA" sz="2800" kern="1200" dirty="0">
              <a:latin typeface="Arial Rounded MT Bold" pitchFamily="34" charset="0"/>
            </a:rPr>
            <a:t>SA economic situation</a:t>
          </a:r>
        </a:p>
      </dsp:txBody>
      <dsp:txXfrm>
        <a:off x="548633" y="1911191"/>
        <a:ext cx="7219726" cy="532758"/>
      </dsp:txXfrm>
    </dsp:sp>
    <dsp:sp modelId="{9AB5996A-E6D4-448B-A710-7B36EB067933}">
      <dsp:nvSpPr>
        <dsp:cNvPr id="0" name=""/>
        <dsp:cNvSpPr/>
      </dsp:nvSpPr>
      <dsp:spPr>
        <a:xfrm>
          <a:off x="0" y="30847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E1D2F8-E472-4DAD-B907-21D46ACCB378}">
      <dsp:nvSpPr>
        <dsp:cNvPr id="0" name=""/>
        <dsp:cNvSpPr/>
      </dsp:nvSpPr>
      <dsp:spPr>
        <a:xfrm>
          <a:off x="519812" y="27895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lvl="0" algn="l" defTabSz="1244600">
            <a:lnSpc>
              <a:spcPct val="90000"/>
            </a:lnSpc>
            <a:spcBef>
              <a:spcPct val="0"/>
            </a:spcBef>
            <a:spcAft>
              <a:spcPct val="35000"/>
            </a:spcAft>
          </a:pPr>
          <a:r>
            <a:rPr lang="en-ZA" sz="2800" kern="1200" dirty="0">
              <a:latin typeface="Arial Rounded MT Bold" pitchFamily="34" charset="0"/>
            </a:rPr>
            <a:t>SA dairy situation</a:t>
          </a:r>
        </a:p>
      </dsp:txBody>
      <dsp:txXfrm>
        <a:off x="548633" y="2818391"/>
        <a:ext cx="7219726"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F095F-D29F-43DE-AD03-E564F42CF4D3}">
      <dsp:nvSpPr>
        <dsp:cNvPr id="0" name=""/>
        <dsp:cNvSpPr/>
      </dsp:nvSpPr>
      <dsp:spPr>
        <a:xfrm>
          <a:off x="0" y="363169"/>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6855BF-475E-4407-820D-DA52BBE30B35}">
      <dsp:nvSpPr>
        <dsp:cNvPr id="0" name=""/>
        <dsp:cNvSpPr/>
      </dsp:nvSpPr>
      <dsp:spPr>
        <a:xfrm>
          <a:off x="519812" y="67969"/>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lvl="0" algn="l" defTabSz="1244600">
            <a:lnSpc>
              <a:spcPct val="90000"/>
            </a:lnSpc>
            <a:spcBef>
              <a:spcPct val="0"/>
            </a:spcBef>
            <a:spcAft>
              <a:spcPct val="35000"/>
            </a:spcAft>
          </a:pPr>
          <a:r>
            <a:rPr lang="en-ZA" sz="2800" kern="1200" dirty="0">
              <a:latin typeface="Arial Rounded MT Bold" pitchFamily="34" charset="0"/>
            </a:rPr>
            <a:t>International economy</a:t>
          </a:r>
        </a:p>
      </dsp:txBody>
      <dsp:txXfrm>
        <a:off x="548633" y="96790"/>
        <a:ext cx="7219726" cy="532758"/>
      </dsp:txXfrm>
    </dsp:sp>
    <dsp:sp modelId="{8651A3B0-3030-4615-A840-762313A9CC3E}">
      <dsp:nvSpPr>
        <dsp:cNvPr id="0" name=""/>
        <dsp:cNvSpPr/>
      </dsp:nvSpPr>
      <dsp:spPr>
        <a:xfrm>
          <a:off x="0" y="12703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B998C1-611C-4A30-B199-E3441E258686}">
      <dsp:nvSpPr>
        <dsp:cNvPr id="0" name=""/>
        <dsp:cNvSpPr/>
      </dsp:nvSpPr>
      <dsp:spPr>
        <a:xfrm>
          <a:off x="519812" y="9751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lvl="0" algn="l" defTabSz="1244600">
            <a:lnSpc>
              <a:spcPct val="90000"/>
            </a:lnSpc>
            <a:spcBef>
              <a:spcPct val="0"/>
            </a:spcBef>
            <a:spcAft>
              <a:spcPct val="35000"/>
            </a:spcAft>
          </a:pPr>
          <a:r>
            <a:rPr lang="en-ZA" sz="2800" kern="1200" dirty="0">
              <a:latin typeface="Arial Rounded MT Bold" pitchFamily="34" charset="0"/>
            </a:rPr>
            <a:t>International dairy situation</a:t>
          </a:r>
        </a:p>
      </dsp:txBody>
      <dsp:txXfrm>
        <a:off x="548633" y="1003991"/>
        <a:ext cx="7219726" cy="532758"/>
      </dsp:txXfrm>
    </dsp:sp>
    <dsp:sp modelId="{FE8EF258-1C83-4C3A-B9B9-FDF297FD4010}">
      <dsp:nvSpPr>
        <dsp:cNvPr id="0" name=""/>
        <dsp:cNvSpPr/>
      </dsp:nvSpPr>
      <dsp:spPr>
        <a:xfrm>
          <a:off x="0" y="21775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92F00B-A66B-433C-9490-8A20B5C80DF1}">
      <dsp:nvSpPr>
        <dsp:cNvPr id="0" name=""/>
        <dsp:cNvSpPr/>
      </dsp:nvSpPr>
      <dsp:spPr>
        <a:xfrm>
          <a:off x="519812" y="18823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lvl="0" algn="l" defTabSz="1244600">
            <a:lnSpc>
              <a:spcPct val="90000"/>
            </a:lnSpc>
            <a:spcBef>
              <a:spcPct val="0"/>
            </a:spcBef>
            <a:spcAft>
              <a:spcPct val="35000"/>
            </a:spcAft>
          </a:pPr>
          <a:r>
            <a:rPr lang="en-ZA" sz="2800" kern="1200" dirty="0">
              <a:latin typeface="Arial Rounded MT Bold" pitchFamily="34" charset="0"/>
            </a:rPr>
            <a:t>SA economic situation</a:t>
          </a:r>
        </a:p>
      </dsp:txBody>
      <dsp:txXfrm>
        <a:off x="548633" y="1911191"/>
        <a:ext cx="7219726" cy="532758"/>
      </dsp:txXfrm>
    </dsp:sp>
    <dsp:sp modelId="{9AB5996A-E6D4-448B-A710-7B36EB067933}">
      <dsp:nvSpPr>
        <dsp:cNvPr id="0" name=""/>
        <dsp:cNvSpPr/>
      </dsp:nvSpPr>
      <dsp:spPr>
        <a:xfrm>
          <a:off x="0" y="30847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E1D2F8-E472-4DAD-B907-21D46ACCB378}">
      <dsp:nvSpPr>
        <dsp:cNvPr id="0" name=""/>
        <dsp:cNvSpPr/>
      </dsp:nvSpPr>
      <dsp:spPr>
        <a:xfrm>
          <a:off x="519812" y="2789570"/>
          <a:ext cx="7277368" cy="5904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lvl="0" algn="l" defTabSz="1244600">
            <a:lnSpc>
              <a:spcPct val="90000"/>
            </a:lnSpc>
            <a:spcBef>
              <a:spcPct val="0"/>
            </a:spcBef>
            <a:spcAft>
              <a:spcPct val="35000"/>
            </a:spcAft>
          </a:pPr>
          <a:r>
            <a:rPr lang="en-ZA" sz="2800" kern="1200" dirty="0">
              <a:latin typeface="Arial Rounded MT Bold" pitchFamily="34" charset="0"/>
            </a:rPr>
            <a:t>SA dairy situation</a:t>
          </a:r>
        </a:p>
      </dsp:txBody>
      <dsp:txXfrm>
        <a:off x="548633" y="2818391"/>
        <a:ext cx="7219726"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095A5E7E-E081-4D1D-8FDC-E1F86616FFCD}" type="datetimeFigureOut">
              <a:rPr lang="en-ZA" smtClean="0"/>
              <a:t>2022/02/08</a:t>
            </a:fld>
            <a:endParaRPr lang="en-ZA" dirty="0"/>
          </a:p>
        </p:txBody>
      </p:sp>
      <p:sp>
        <p:nvSpPr>
          <p:cNvPr id="4" name="Footer Placeholder 3"/>
          <p:cNvSpPr>
            <a:spLocks noGrp="1"/>
          </p:cNvSpPr>
          <p:nvPr>
            <p:ph type="ftr" sz="quarter" idx="2"/>
          </p:nvPr>
        </p:nvSpPr>
        <p:spPr>
          <a:xfrm>
            <a:off x="0" y="8829968"/>
            <a:ext cx="3037840" cy="466434"/>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7727E10B-525A-4090-BBE1-4DAF315C6E48}" type="slidenum">
              <a:rPr lang="en-ZA" smtClean="0"/>
              <a:t>‹#›</a:t>
            </a:fld>
            <a:endParaRPr lang="en-ZA" dirty="0"/>
          </a:p>
        </p:txBody>
      </p:sp>
    </p:spTree>
    <p:extLst>
      <p:ext uri="{BB962C8B-B14F-4D97-AF65-F5344CB8AC3E}">
        <p14:creationId xmlns:p14="http://schemas.microsoft.com/office/powerpoint/2010/main" val="1018235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7C4C00C7-6273-47FD-BDA5-6541AA045D71}" type="datetimeFigureOut">
              <a:rPr lang="en-ZA" smtClean="0"/>
              <a:t>2022/02/08</a:t>
            </a:fld>
            <a:endParaRPr lang="en-Z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E2C93C19-0856-4BF4-842C-FEA090B5320D}" type="slidenum">
              <a:rPr lang="en-ZA" smtClean="0"/>
              <a:t>‹#›</a:t>
            </a:fld>
            <a:endParaRPr lang="en-ZA" dirty="0"/>
          </a:p>
        </p:txBody>
      </p:sp>
    </p:spTree>
    <p:extLst>
      <p:ext uri="{BB962C8B-B14F-4D97-AF65-F5344CB8AC3E}">
        <p14:creationId xmlns:p14="http://schemas.microsoft.com/office/powerpoint/2010/main" val="4261624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4</a:t>
            </a:fld>
            <a:endParaRPr lang="en-US" dirty="0"/>
          </a:p>
        </p:txBody>
      </p:sp>
    </p:spTree>
    <p:extLst>
      <p:ext uri="{BB962C8B-B14F-4D97-AF65-F5344CB8AC3E}">
        <p14:creationId xmlns:p14="http://schemas.microsoft.com/office/powerpoint/2010/main" val="1985035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13</a:t>
            </a:fld>
            <a:endParaRPr lang="en-US"/>
          </a:p>
        </p:txBody>
      </p:sp>
    </p:spTree>
    <p:extLst>
      <p:ext uri="{BB962C8B-B14F-4D97-AF65-F5344CB8AC3E}">
        <p14:creationId xmlns:p14="http://schemas.microsoft.com/office/powerpoint/2010/main" val="2932435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Slide Number Placeholder 5"/>
          <p:cNvSpPr>
            <a:spLocks noGrp="1"/>
          </p:cNvSpPr>
          <p:nvPr>
            <p:ph type="sldNum" sz="quarter" idx="4"/>
          </p:nvPr>
        </p:nvSpPr>
        <p:spPr>
          <a:xfrm>
            <a:off x="837824" y="6358286"/>
            <a:ext cx="360362" cy="252413"/>
          </a:xfrm>
          <a:prstGeom prst="rect">
            <a:avLst/>
          </a:prstGeom>
          <a:ln w="12700">
            <a:solidFill>
              <a:srgbClr val="B19935"/>
            </a:solidFill>
          </a:ln>
        </p:spPr>
        <p:txBody>
          <a:bodyPr lIns="0" tIns="0" rIns="0" bIns="0" anchor="ctr" anchorCtr="0"/>
          <a:lstStyle>
            <a:lvl1pPr algn="ctr">
              <a:defRPr sz="1200">
                <a:solidFill>
                  <a:srgbClr val="008000"/>
                </a:solidFill>
                <a:latin typeface="Arial" charset="0"/>
                <a:cs typeface="Arial" charset="0"/>
              </a:defRPr>
            </a:lvl1pPr>
          </a:lstStyle>
          <a:p>
            <a:pPr>
              <a:defRPr/>
            </a:pPr>
            <a:fld id="{44F1B969-0A45-4459-BA76-C6199684FD01}" type="slidenum">
              <a:rPr lang="en-ZA"/>
              <a:pPr>
                <a:defRPr/>
              </a:pPr>
              <a:t>‹#›</a:t>
            </a:fld>
            <a:endParaRPr lang="en-ZA"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2841" y="5756692"/>
            <a:ext cx="1490689" cy="977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9340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1_Images and Contents Layout">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xmlns="" id="{A2A84B4A-CEB2-40FB-A02E-8EB2AF478368}"/>
              </a:ext>
            </a:extLst>
          </p:cNvPr>
          <p:cNvGrpSpPr/>
          <p:nvPr userDrawn="1"/>
        </p:nvGrpSpPr>
        <p:grpSpPr>
          <a:xfrm>
            <a:off x="6473211" y="529630"/>
            <a:ext cx="5760640" cy="2937987"/>
            <a:chOff x="-612576" y="1705002"/>
            <a:chExt cx="5688632" cy="2537858"/>
          </a:xfrm>
        </p:grpSpPr>
        <p:sp>
          <p:nvSpPr>
            <p:cNvPr id="13" name="Oval 5">
              <a:extLst>
                <a:ext uri="{FF2B5EF4-FFF2-40B4-BE49-F238E27FC236}">
                  <a16:creationId xmlns:a16="http://schemas.microsoft.com/office/drawing/2014/main" xmlns="" id="{F8CA4E56-5CF0-4C8C-A69B-FEC333052C4C}"/>
                </a:ext>
              </a:extLst>
            </p:cNvPr>
            <p:cNvSpPr/>
            <p:nvPr userDrawn="1"/>
          </p:nvSpPr>
          <p:spPr>
            <a:xfrm>
              <a:off x="-612576" y="3738804"/>
              <a:ext cx="5688632" cy="504056"/>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19" name="Picture 2" descr="E:\002-KIMS BUSINESS\000-B-KIMS-소스 분류-2014\00-kims-작업건별-재료모음\002-일러-모니터-모바일-타블렛\laptop-01.png">
              <a:extLst>
                <a:ext uri="{FF2B5EF4-FFF2-40B4-BE49-F238E27FC236}">
                  <a16:creationId xmlns:a16="http://schemas.microsoft.com/office/drawing/2014/main" xmlns="" id="{DBFF776C-2C37-432F-8D95-5002FD9DE65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58" y="1705002"/>
              <a:ext cx="4456634" cy="2516513"/>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Picture Placeholder 2">
            <a:extLst>
              <a:ext uri="{FF2B5EF4-FFF2-40B4-BE49-F238E27FC236}">
                <a16:creationId xmlns:a16="http://schemas.microsoft.com/office/drawing/2014/main" xmlns="" id="{07A15BD4-6D7E-4517-BDED-81FD478CEDAB}"/>
              </a:ext>
            </a:extLst>
          </p:cNvPr>
          <p:cNvSpPr>
            <a:spLocks noGrp="1"/>
          </p:cNvSpPr>
          <p:nvPr>
            <p:ph type="pic" idx="1" hasCustomPrompt="1"/>
          </p:nvPr>
        </p:nvSpPr>
        <p:spPr>
          <a:xfrm>
            <a:off x="8035116" y="898584"/>
            <a:ext cx="2736304" cy="20370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21" name="Group 14">
            <a:extLst>
              <a:ext uri="{FF2B5EF4-FFF2-40B4-BE49-F238E27FC236}">
                <a16:creationId xmlns:a16="http://schemas.microsoft.com/office/drawing/2014/main" xmlns="" id="{FB0AFAFC-8EB9-4974-915A-249E7E1C57A2}"/>
              </a:ext>
            </a:extLst>
          </p:cNvPr>
          <p:cNvGrpSpPr/>
          <p:nvPr userDrawn="1"/>
        </p:nvGrpSpPr>
        <p:grpSpPr>
          <a:xfrm>
            <a:off x="6473211" y="3363597"/>
            <a:ext cx="5760640" cy="2937987"/>
            <a:chOff x="-612576" y="1705002"/>
            <a:chExt cx="5688632" cy="2537858"/>
          </a:xfrm>
        </p:grpSpPr>
        <p:sp>
          <p:nvSpPr>
            <p:cNvPr id="22" name="Oval 15">
              <a:extLst>
                <a:ext uri="{FF2B5EF4-FFF2-40B4-BE49-F238E27FC236}">
                  <a16:creationId xmlns:a16="http://schemas.microsoft.com/office/drawing/2014/main" xmlns="" id="{59FEB9C5-5FA6-4880-B618-058738C37AD1}"/>
                </a:ext>
              </a:extLst>
            </p:cNvPr>
            <p:cNvSpPr/>
            <p:nvPr userDrawn="1"/>
          </p:nvSpPr>
          <p:spPr>
            <a:xfrm>
              <a:off x="-612576" y="3738804"/>
              <a:ext cx="5688632" cy="504056"/>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23" name="Picture 2" descr="E:\002-KIMS BUSINESS\000-B-KIMS-소스 분류-2014\00-kims-작업건별-재료모음\002-일러-모니터-모바일-타블렛\laptop-01.png">
              <a:extLst>
                <a:ext uri="{FF2B5EF4-FFF2-40B4-BE49-F238E27FC236}">
                  <a16:creationId xmlns:a16="http://schemas.microsoft.com/office/drawing/2014/main" xmlns="" id="{3B06E91A-2C0E-4BB0-889E-F881F2C268A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58" y="1705002"/>
              <a:ext cx="4456634" cy="2516513"/>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Picture Placeholder 2">
            <a:extLst>
              <a:ext uri="{FF2B5EF4-FFF2-40B4-BE49-F238E27FC236}">
                <a16:creationId xmlns:a16="http://schemas.microsoft.com/office/drawing/2014/main" xmlns="" id="{CDA76C3D-8C5A-4664-AF41-B36993816A44}"/>
              </a:ext>
            </a:extLst>
          </p:cNvPr>
          <p:cNvSpPr>
            <a:spLocks noGrp="1"/>
          </p:cNvSpPr>
          <p:nvPr>
            <p:ph type="pic" idx="10" hasCustomPrompt="1"/>
          </p:nvPr>
        </p:nvSpPr>
        <p:spPr>
          <a:xfrm>
            <a:off x="8035116" y="3732551"/>
            <a:ext cx="2736304" cy="20370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Rectangle 8">
            <a:extLst>
              <a:ext uri="{FF2B5EF4-FFF2-40B4-BE49-F238E27FC236}">
                <a16:creationId xmlns:a16="http://schemas.microsoft.com/office/drawing/2014/main" xmlns="" id="{EB011BE6-AEC5-4748-9F4F-9C4C17AEF0FA}"/>
              </a:ext>
            </a:extLst>
          </p:cNvPr>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Rectangle 8">
            <a:extLst>
              <a:ext uri="{FF2B5EF4-FFF2-40B4-BE49-F238E27FC236}">
                <a16:creationId xmlns:a16="http://schemas.microsoft.com/office/drawing/2014/main" xmlns="" id="{E3FD5E11-19FF-42C9-8A8B-E2092EA988AD}"/>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4186857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l="13790" t="5107" r="29027" b="36706"/>
          <a:stretch/>
        </p:blipFill>
        <p:spPr>
          <a:xfrm>
            <a:off x="9878637" y="6037459"/>
            <a:ext cx="948661" cy="641651"/>
          </a:xfrm>
          <a:prstGeom prst="rect">
            <a:avLst/>
          </a:prstGeom>
        </p:spPr>
      </p:pic>
    </p:spTree>
    <p:extLst>
      <p:ext uri="{BB962C8B-B14F-4D97-AF65-F5344CB8AC3E}">
        <p14:creationId xmlns:p14="http://schemas.microsoft.com/office/powerpoint/2010/main" val="24104435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spTree>
    <p:extLst>
      <p:ext uri="{BB962C8B-B14F-4D97-AF65-F5344CB8AC3E}">
        <p14:creationId xmlns:p14="http://schemas.microsoft.com/office/powerpoint/2010/main" val="15370460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1"/>
            <a:ext cx="9497484" cy="1673225"/>
          </a:xfrm>
        </p:spPr>
        <p:txBody>
          <a:bodyPr anchor="t"/>
          <a:lstStyle>
            <a:lvl1pPr>
              <a:buNone/>
              <a:defRPr sz="3733">
                <a:solidFill>
                  <a:schemeClr val="tx2"/>
                </a:solidFill>
              </a:defRPr>
            </a:lvl1pPr>
            <a:lvl2pPr>
              <a:buNone/>
              <a:defRPr sz="2400">
                <a:solidFill>
                  <a:schemeClr val="tx1">
                    <a:tint val="75000"/>
                  </a:schemeClr>
                </a:solidFill>
              </a:defRPr>
            </a:lvl2pPr>
            <a:lvl3pPr>
              <a:buNone/>
              <a:defRPr sz="2133">
                <a:solidFill>
                  <a:schemeClr val="tx1">
                    <a:tint val="75000"/>
                  </a:schemeClr>
                </a:solidFill>
              </a:defRPr>
            </a:lvl3pPr>
            <a:lvl4pPr>
              <a:buNone/>
              <a:defRPr sz="1867">
                <a:solidFill>
                  <a:schemeClr val="tx1">
                    <a:tint val="75000"/>
                  </a:schemeClr>
                </a:solidFill>
              </a:defRPr>
            </a:lvl4pPr>
            <a:lvl5pPr>
              <a:buNone/>
              <a:defRPr sz="1867">
                <a:solidFill>
                  <a:schemeClr val="tx1">
                    <a:tint val="75000"/>
                  </a:schemeClr>
                </a:solidFill>
              </a:defRPr>
            </a:lvl5pPr>
            <a:extLst/>
          </a:lstStyle>
          <a:p>
            <a:pPr lvl="0"/>
            <a:r>
              <a:rPr lang="en-US"/>
              <a:t>Click to edit Master text styles</a:t>
            </a:r>
          </a:p>
        </p:txBody>
      </p:sp>
      <p:sp>
        <p:nvSpPr>
          <p:cNvPr id="7" name="Rectangle 6"/>
          <p:cNvSpPr/>
          <p:nvPr/>
        </p:nvSpPr>
        <p:spPr>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2" name="Title 1"/>
          <p:cNvSpPr>
            <a:spLocks noGrp="1"/>
          </p:cNvSpPr>
          <p:nvPr>
            <p:ph type="title" hasCustomPrompt="1"/>
          </p:nvPr>
        </p:nvSpPr>
        <p:spPr>
          <a:xfrm>
            <a:off x="1828800" y="1600200"/>
            <a:ext cx="10160000" cy="990600"/>
          </a:xfrm>
        </p:spPr>
        <p:txBody>
          <a:bodyPr/>
          <a:lstStyle>
            <a:lvl1pPr algn="l">
              <a:buNone/>
              <a:defRPr sz="5867" b="0" cap="none">
                <a:solidFill>
                  <a:srgbClr val="FFFFFF"/>
                </a:solidFill>
              </a:defRPr>
            </a:lvl1pPr>
            <a:extLst/>
          </a:lstStyle>
          <a:p>
            <a:r>
              <a:rPr lang="en-US" dirty="0"/>
              <a:t>Click to edit master title style</a:t>
            </a:r>
          </a:p>
        </p:txBody>
      </p:sp>
      <p:sp>
        <p:nvSpPr>
          <p:cNvPr id="12" name="Date Placeholder 11"/>
          <p:cNvSpPr>
            <a:spLocks noGrp="1"/>
          </p:cNvSpPr>
          <p:nvPr>
            <p:ph type="dt" sz="half" idx="10"/>
          </p:nvPr>
        </p:nvSpPr>
        <p:spPr/>
        <p:txBody>
          <a:bodyPr/>
          <a:lstStyle/>
          <a:p>
            <a:fld id="{6FCF9F07-3BC7-4570-B054-79111B0A380C}" type="datetime1">
              <a:rPr lang="en-US" smtClean="0"/>
              <a:pPr/>
              <a:t>2/8/2022</a:t>
            </a:fld>
            <a:endParaRPr lang="en-US" dirty="0"/>
          </a:p>
        </p:txBody>
      </p:sp>
      <p:sp>
        <p:nvSpPr>
          <p:cNvPr id="13" name="Slide Number Placeholder 12"/>
          <p:cNvSpPr>
            <a:spLocks noGrp="1"/>
          </p:cNvSpPr>
          <p:nvPr>
            <p:ph type="sldNum" sz="quarter" idx="11"/>
          </p:nvPr>
        </p:nvSpPr>
        <p:spPr>
          <a:xfrm>
            <a:off x="0" y="1752601"/>
            <a:ext cx="1727200" cy="701676"/>
          </a:xfrm>
        </p:spPr>
        <p:txBody>
          <a:bodyPr>
            <a:noAutofit/>
          </a:bodyPr>
          <a:lstStyle>
            <a:lvl1pPr>
              <a:defRPr sz="3200">
                <a:solidFill>
                  <a:srgbClr val="FFFFFF"/>
                </a:solidFill>
              </a:defRPr>
            </a:lvl1pPr>
            <a:extLst/>
          </a:lstStyle>
          <a:p>
            <a:pPr algn="ctr"/>
            <a:fld id="{8F82E0A0-C266-4798-8C8F-B9F91E9DA37E}" type="slidenum">
              <a:rPr lang="en-US" sz="3200" b="1" smtClean="0">
                <a:solidFill>
                  <a:srgbClr val="FFFFFF"/>
                </a:solidFill>
              </a:rPr>
              <a:pPr algn="ctr"/>
              <a:t>‹#›</a:t>
            </a:fld>
            <a:endParaRPr lang="en-US" sz="3200" dirty="0">
              <a:solidFill>
                <a:srgbClr val="FFFFFF"/>
              </a:solidFill>
            </a:endParaRPr>
          </a:p>
        </p:txBody>
      </p:sp>
      <p:sp>
        <p:nvSpPr>
          <p:cNvPr id="14" name="Footer Placeholder 1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6270738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435" y="836712"/>
            <a:ext cx="10574965" cy="576064"/>
          </a:xfrm>
        </p:spPr>
        <p:txBody>
          <a:bodyPr>
            <a:noAutofit/>
            <a:scene3d>
              <a:camera prst="orthographicFront"/>
              <a:lightRig rig="threePt" dir="t"/>
            </a:scene3d>
            <a:sp3d extrusionH="57150">
              <a:bevelT w="38100" h="38100" prst="angle"/>
            </a:sp3d>
          </a:bodyPr>
          <a:lstStyle>
            <a:lvl1pPr>
              <a:defRPr sz="5600" b="1">
                <a:solidFill>
                  <a:srgbClr val="0070C0"/>
                </a:solidFill>
                <a:latin typeface="Arial Rounded MT Bold" pitchFamily="34" charset="0"/>
                <a:ea typeface="Arial Rounded MT Bold" pitchFamily="34" charset="0"/>
                <a:cs typeface="Arial Rounded MT Bold" pitchFamily="34" charset="0"/>
              </a:defRPr>
            </a:lvl1pPr>
          </a:lstStyle>
          <a:p>
            <a:r>
              <a:rPr kumimoji="0" lang="en-US"/>
              <a:t>Click to edit Master title style</a:t>
            </a:r>
            <a:endParaRPr kumimoji="0" lang="en-US" dirty="0"/>
          </a:p>
        </p:txBody>
      </p:sp>
      <p:sp>
        <p:nvSpPr>
          <p:cNvPr id="3" name="Content Placeholder 2"/>
          <p:cNvSpPr>
            <a:spLocks noGrp="1"/>
          </p:cNvSpPr>
          <p:nvPr userDrawn="1">
            <p:ph idx="1"/>
          </p:nvPr>
        </p:nvSpPr>
        <p:spPr>
          <a:xfrm>
            <a:off x="1007435" y="1733533"/>
            <a:ext cx="10574967" cy="4767808"/>
          </a:xfrm>
        </p:spPr>
        <p:txBody>
          <a:bodyPr>
            <a:normAutofit/>
          </a:bodyPr>
          <a:lstStyle>
            <a:lvl1pPr marL="365751" indent="-365751">
              <a:buClr>
                <a:srgbClr val="026AB6"/>
              </a:buClr>
              <a:buFont typeface="Wingdings 2" panose="05020102010507070707" pitchFamily="18" charset="2"/>
              <a:buChar char=""/>
              <a:defRPr sz="2933" b="1">
                <a:solidFill>
                  <a:schemeClr val="tx1"/>
                </a:solidFill>
                <a:latin typeface="Arial Rounded MT Bold" pitchFamily="34" charset="0"/>
                <a:ea typeface="Arial Rounded MT Bold" pitchFamily="34" charset="0"/>
                <a:cs typeface="Arial Rounded MT Bold" pitchFamily="34" charset="0"/>
              </a:defRPr>
            </a:lvl1pPr>
            <a:lvl2pPr>
              <a:buClr>
                <a:srgbClr val="026AB6"/>
              </a:buClr>
              <a:defRPr sz="2933" b="1">
                <a:solidFill>
                  <a:schemeClr val="tx1"/>
                </a:solidFill>
                <a:latin typeface="Arial Rounded MT Bold" pitchFamily="34" charset="0"/>
                <a:ea typeface="Arial Rounded MT Bold" pitchFamily="34" charset="0"/>
                <a:cs typeface="Arial Rounded MT Bold" pitchFamily="34" charset="0"/>
              </a:defRPr>
            </a:lvl2pPr>
            <a:lvl3pPr>
              <a:buClr>
                <a:srgbClr val="026AB6"/>
              </a:buClr>
              <a:defRPr sz="2933" b="1">
                <a:solidFill>
                  <a:schemeClr val="tx1"/>
                </a:solidFill>
                <a:latin typeface="Arial Rounded MT Bold" pitchFamily="34" charset="0"/>
                <a:ea typeface="Arial Rounded MT Bold" pitchFamily="34" charset="0"/>
                <a:cs typeface="Arial Rounded MT Bold" pitchFamily="34" charset="0"/>
              </a:defRPr>
            </a:lvl3pPr>
            <a:lvl4pPr>
              <a:buClr>
                <a:srgbClr val="026AB6"/>
              </a:buClr>
              <a:defRPr sz="2933" b="1">
                <a:solidFill>
                  <a:schemeClr val="tx1"/>
                </a:solidFill>
                <a:latin typeface="Arial Rounded MT Bold" pitchFamily="34" charset="0"/>
                <a:ea typeface="Arial Rounded MT Bold" pitchFamily="34" charset="0"/>
                <a:cs typeface="Arial Rounded MT Bold" pitchFamily="34" charset="0"/>
              </a:defRPr>
            </a:lvl4pPr>
            <a:lvl5pPr>
              <a:buClr>
                <a:srgbClr val="026AB6"/>
              </a:buClr>
              <a:defRPr sz="2933" b="1">
                <a:solidFill>
                  <a:schemeClr val="tx1"/>
                </a:solidFill>
                <a:latin typeface="Arial Rounded MT Bold" pitchFamily="34" charset="0"/>
                <a:ea typeface="Arial Rounded MT Bold" pitchFamily="34" charset="0"/>
                <a:cs typeface="Arial Rounded MT Bold"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8446250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FADB5D-B7A0-47E3-AD2D-B1A6F8614213}" type="datetime1">
              <a:rPr lang="en-US" smtClean="0"/>
              <a:pPr/>
              <a:t>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843539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812800" y="1803402"/>
            <a:ext cx="5181600" cy="4358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459868" y="1803399"/>
            <a:ext cx="5181600" cy="4358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5"/>
          </p:nvPr>
        </p:nvSpPr>
        <p:spPr/>
        <p:txBody>
          <a:bodyPr rtlCol="0"/>
          <a:lstStyle/>
          <a:p>
            <a:fld id="{E4606EA6-EFEA-4C30-9264-4F9291A5780D}" type="datetime1">
              <a:rPr lang="en-US" smtClean="0"/>
              <a:pPr/>
              <a:t>2/8/2022</a:t>
            </a:fld>
            <a:endParaRPr lang="en-US" dirty="0"/>
          </a:p>
        </p:txBody>
      </p:sp>
      <p:sp>
        <p:nvSpPr>
          <p:cNvPr id="10" name="Slide Number Placeholder 9"/>
          <p:cNvSpPr>
            <a:spLocks noGrp="1"/>
          </p:cNvSpPr>
          <p:nvPr>
            <p:ph type="sldNum" sz="quarter" idx="16"/>
          </p:nvPr>
        </p:nvSpPr>
        <p:spPr/>
        <p:txBody>
          <a:bodyPr rtlCol="0"/>
          <a:lstStyle/>
          <a:p>
            <a:pPr algn="ctr"/>
            <a:fld id="{8F82E0A0-C266-4798-8C8F-B9F91E9DA37E}" type="slidenum">
              <a:rPr lang="en-US" sz="1867" b="1" smtClean="0">
                <a:solidFill>
                  <a:srgbClr val="FFFFFF"/>
                </a:solidFill>
              </a:rPr>
              <a:pPr algn="ct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extLst>
      <p:ext uri="{BB962C8B-B14F-4D97-AF65-F5344CB8AC3E}">
        <p14:creationId xmlns:p14="http://schemas.microsoft.com/office/powerpoint/2010/main" val="3300267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9" name="Subtitle 8"/>
          <p:cNvSpPr>
            <a:spLocks noGrp="1"/>
          </p:cNvSpPr>
          <p:nvPr>
            <p:ph type="subTitle" idx="1"/>
          </p:nvPr>
        </p:nvSpPr>
        <p:spPr>
          <a:xfrm>
            <a:off x="3149600" y="6050037"/>
            <a:ext cx="8686800" cy="685800"/>
          </a:xfrm>
        </p:spPr>
        <p:txBody>
          <a:bodyPr anchor="ctr"/>
          <a:lstStyle>
            <a:lvl1pPr marL="0" indent="0" algn="l">
              <a:buNone/>
              <a:defRPr sz="3733">
                <a:solidFill>
                  <a:srgbClr val="FFFFFF"/>
                </a:solidFill>
              </a:defRPr>
            </a:lvl1pPr>
            <a:lvl2pPr marL="609585" indent="0" algn="ctr">
              <a:buNone/>
            </a:lvl2pPr>
            <a:lvl3pPr marL="1219170" indent="0" algn="ctr">
              <a:buNone/>
            </a:lvl3pPr>
            <a:lvl4pPr marL="1828754" indent="0" algn="ctr">
              <a:buNone/>
            </a:lvl4pPr>
            <a:lvl5pPr marL="2438339" indent="0" algn="ctr">
              <a:buNone/>
            </a:lvl5pPr>
            <a:lvl6pPr marL="3047924" indent="0" algn="ctr">
              <a:buNone/>
            </a:lvl6pPr>
            <a:lvl7pPr marL="3657509" indent="0" algn="ctr">
              <a:buNone/>
            </a:lvl7pPr>
            <a:lvl8pPr marL="4267093" indent="0" algn="ctr">
              <a:buNone/>
            </a:lvl8pPr>
            <a:lvl9pPr marL="4876678" indent="0" algn="ctr">
              <a:buNone/>
            </a:lvl9pPr>
            <a:extLst/>
          </a:lstStyle>
          <a:p>
            <a:r>
              <a:rPr lang="en-US"/>
              <a:t>Click to edit Master subtitle style</a:t>
            </a:r>
            <a:endParaRPr lang="en-US" dirty="0"/>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667">
                <a:solidFill>
                  <a:srgbClr val="FFFFFF"/>
                </a:solidFill>
              </a:defRPr>
            </a:lvl1pPr>
            <a:extLst/>
          </a:lstStyle>
          <a:p>
            <a:pPr algn="ctr"/>
            <a:fld id="{047E157E-8DCB-4F70-A0AF-5EB586A91DD4}" type="datetime1">
              <a:rPr lang="en-US" smtClean="0">
                <a:solidFill>
                  <a:srgbClr val="FFFFFF"/>
                </a:solidFill>
              </a:rPr>
              <a:pPr algn="ctr"/>
              <a:t>2/8/2022</a:t>
            </a:fld>
            <a:endParaRPr lang="en-US" sz="2667" dirty="0">
              <a:solidFill>
                <a:srgbClr val="FFFFFF"/>
              </a:solidFill>
            </a:endParaRPr>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extLst/>
          </a:lstStyle>
          <a:p>
            <a:pPr algn="r"/>
            <a:endParaRPr lang="en-US" dirty="0">
              <a:solidFill>
                <a:schemeClr val="tx2"/>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extLst/>
          </a:lstStyle>
          <a:p>
            <a:fld id="{8F82E0A0-C266-4798-8C8F-B9F91E9DA37E}" type="slidenum">
              <a:rPr lang="en-US" smtClean="0">
                <a:solidFill>
                  <a:schemeClr val="tx2"/>
                </a:solidFill>
              </a:rPr>
              <a:pPr/>
              <a:t>‹#›</a:t>
            </a:fld>
            <a:endParaRPr lang="en-US" dirty="0">
              <a:solidFill>
                <a:schemeClr val="tx2"/>
              </a:solidFill>
            </a:endParaRPr>
          </a:p>
        </p:txBody>
      </p:sp>
      <p:sp>
        <p:nvSpPr>
          <p:cNvPr id="12" name="Rectangle 11"/>
          <p:cNvSpPr>
            <a:spLocks noGrp="1"/>
          </p:cNvSpPr>
          <p:nvPr>
            <p:ph type="title"/>
          </p:nvPr>
        </p:nvSpPr>
        <p:spPr>
          <a:xfrm>
            <a:off x="3149600" y="3124200"/>
            <a:ext cx="8636000" cy="2717800"/>
          </a:xfrm>
        </p:spPr>
        <p:txBody>
          <a:bodyPr rtlCol="0" anchor="b"/>
          <a:lstStyle>
            <a:lvl1pPr>
              <a:defRPr cap="all" baseline="0"/>
            </a:lvl1pPr>
            <a:extLst/>
          </a:lstStyle>
          <a:p>
            <a:r>
              <a:rPr lang="en-US"/>
              <a:t>Click to edit Master title style</a:t>
            </a:r>
            <a:endParaRPr lang="en-US" dirty="0"/>
          </a:p>
        </p:txBody>
      </p:sp>
    </p:spTree>
    <p:extLst>
      <p:ext uri="{BB962C8B-B14F-4D97-AF65-F5344CB8AC3E}">
        <p14:creationId xmlns:p14="http://schemas.microsoft.com/office/powerpoint/2010/main" val="315753070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8">
            <a:extLst>
              <a:ext uri="{FF2B5EF4-FFF2-40B4-BE49-F238E27FC236}">
                <a16:creationId xmlns:a16="http://schemas.microsoft.com/office/drawing/2014/main" xmlns="" id="{7E456EEC-2BC5-434E-8C2C-3EA0C848AD6C}"/>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그림 개체 틀 2">
            <a:extLst>
              <a:ext uri="{FF2B5EF4-FFF2-40B4-BE49-F238E27FC236}">
                <a16:creationId xmlns:a16="http://schemas.microsoft.com/office/drawing/2014/main" xmlns="" id="{BBCFFAD4-9E7A-4DF6-B16B-DFEBD22106BA}"/>
              </a:ext>
            </a:extLst>
          </p:cNvPr>
          <p:cNvSpPr>
            <a:spLocks noGrp="1"/>
          </p:cNvSpPr>
          <p:nvPr>
            <p:ph type="pic" sz="quarter" idx="11" hasCustomPrompt="1"/>
          </p:nvPr>
        </p:nvSpPr>
        <p:spPr>
          <a:xfrm>
            <a:off x="3484228" y="1815714"/>
            <a:ext cx="2844000" cy="424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7" name="Rectangle 15">
            <a:extLst>
              <a:ext uri="{FF2B5EF4-FFF2-40B4-BE49-F238E27FC236}">
                <a16:creationId xmlns:a16="http://schemas.microsoft.com/office/drawing/2014/main" xmlns="" id="{AF0085D8-1383-4A9B-8F89-0CB7B767762F}"/>
              </a:ext>
            </a:extLst>
          </p:cNvPr>
          <p:cNvSpPr/>
          <p:nvPr userDrawn="1"/>
        </p:nvSpPr>
        <p:spPr>
          <a:xfrm>
            <a:off x="-1" y="1815714"/>
            <a:ext cx="3396343" cy="424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8" name="그림 개체 틀 2">
            <a:extLst>
              <a:ext uri="{FF2B5EF4-FFF2-40B4-BE49-F238E27FC236}">
                <a16:creationId xmlns:a16="http://schemas.microsoft.com/office/drawing/2014/main" xmlns="" id="{1E639678-CC92-43F5-962A-57839CD7D95D}"/>
              </a:ext>
            </a:extLst>
          </p:cNvPr>
          <p:cNvSpPr>
            <a:spLocks noGrp="1"/>
          </p:cNvSpPr>
          <p:nvPr>
            <p:ph type="pic" sz="quarter" idx="12" hasCustomPrompt="1"/>
          </p:nvPr>
        </p:nvSpPr>
        <p:spPr>
          <a:xfrm>
            <a:off x="6416114" y="1815714"/>
            <a:ext cx="2844000" cy="424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0" name="그림 개체 틀 2">
            <a:extLst>
              <a:ext uri="{FF2B5EF4-FFF2-40B4-BE49-F238E27FC236}">
                <a16:creationId xmlns:a16="http://schemas.microsoft.com/office/drawing/2014/main" xmlns="" id="{13250D70-3F2E-4B11-A067-F0EB3806AA08}"/>
              </a:ext>
            </a:extLst>
          </p:cNvPr>
          <p:cNvSpPr>
            <a:spLocks noGrp="1"/>
          </p:cNvSpPr>
          <p:nvPr>
            <p:ph type="pic" sz="quarter" idx="13" hasCustomPrompt="1"/>
          </p:nvPr>
        </p:nvSpPr>
        <p:spPr>
          <a:xfrm>
            <a:off x="9348000" y="1815714"/>
            <a:ext cx="2844000" cy="424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spTree>
    <p:extLst>
      <p:ext uri="{BB962C8B-B14F-4D97-AF65-F5344CB8AC3E}">
        <p14:creationId xmlns:p14="http://schemas.microsoft.com/office/powerpoint/2010/main" val="17046385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8">
            <a:extLst>
              <a:ext uri="{FF2B5EF4-FFF2-40B4-BE49-F238E27FC236}">
                <a16:creationId xmlns:a16="http://schemas.microsoft.com/office/drawing/2014/main" xmlns="" id="{7E456EEC-2BC5-434E-8C2C-3EA0C848AD6C}"/>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Rectangle 3">
            <a:extLst>
              <a:ext uri="{FF2B5EF4-FFF2-40B4-BE49-F238E27FC236}">
                <a16:creationId xmlns:a16="http://schemas.microsoft.com/office/drawing/2014/main" xmlns="" id="{4997D227-4D92-4BB8-AFE5-3132D611D55B}"/>
              </a:ext>
            </a:extLst>
          </p:cNvPr>
          <p:cNvSpPr/>
          <p:nvPr userDrawn="1"/>
        </p:nvSpPr>
        <p:spPr>
          <a:xfrm>
            <a:off x="737687" y="1775623"/>
            <a:ext cx="3157167" cy="4291783"/>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indent="-342900" algn="ctr">
              <a:spcBef>
                <a:spcPct val="20000"/>
              </a:spcBef>
              <a:buFont typeface="Arial" pitchFamily="34" charset="0"/>
              <a:buChar char="•"/>
            </a:pPr>
            <a:endParaRPr lang="en-US" sz="1800" dirty="0"/>
          </a:p>
        </p:txBody>
      </p:sp>
      <p:sp>
        <p:nvSpPr>
          <p:cNvPr id="7" name="그림 개체 틀 2">
            <a:extLst>
              <a:ext uri="{FF2B5EF4-FFF2-40B4-BE49-F238E27FC236}">
                <a16:creationId xmlns:a16="http://schemas.microsoft.com/office/drawing/2014/main" xmlns="" id="{CC229ECE-562F-4B43-9E46-3141C8F8D359}"/>
              </a:ext>
            </a:extLst>
          </p:cNvPr>
          <p:cNvSpPr>
            <a:spLocks noGrp="1"/>
          </p:cNvSpPr>
          <p:nvPr>
            <p:ph type="pic" sz="quarter" idx="14" hasCustomPrompt="1"/>
          </p:nvPr>
        </p:nvSpPr>
        <p:spPr>
          <a:xfrm>
            <a:off x="833698" y="1886543"/>
            <a:ext cx="2965145" cy="19753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Rectangle 41">
            <a:extLst>
              <a:ext uri="{FF2B5EF4-FFF2-40B4-BE49-F238E27FC236}">
                <a16:creationId xmlns:a16="http://schemas.microsoft.com/office/drawing/2014/main" xmlns="" id="{8FFFAA17-0A28-451C-9F46-C90BFDBF9D33}"/>
              </a:ext>
            </a:extLst>
          </p:cNvPr>
          <p:cNvSpPr/>
          <p:nvPr userDrawn="1"/>
        </p:nvSpPr>
        <p:spPr>
          <a:xfrm>
            <a:off x="4514882" y="1775623"/>
            <a:ext cx="3157167" cy="4291783"/>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indent="-342900" algn="ctr">
              <a:spcBef>
                <a:spcPct val="20000"/>
              </a:spcBef>
              <a:buFont typeface="Arial" pitchFamily="34" charset="0"/>
              <a:buChar char="•"/>
            </a:pPr>
            <a:endParaRPr lang="en-US" sz="1800" dirty="0"/>
          </a:p>
        </p:txBody>
      </p:sp>
      <p:sp>
        <p:nvSpPr>
          <p:cNvPr id="10" name="그림 개체 틀 2">
            <a:extLst>
              <a:ext uri="{FF2B5EF4-FFF2-40B4-BE49-F238E27FC236}">
                <a16:creationId xmlns:a16="http://schemas.microsoft.com/office/drawing/2014/main" xmlns="" id="{CFB0E704-31DD-46CF-BF65-8E73DB15AFBD}"/>
              </a:ext>
            </a:extLst>
          </p:cNvPr>
          <p:cNvSpPr>
            <a:spLocks noGrp="1"/>
          </p:cNvSpPr>
          <p:nvPr>
            <p:ph type="pic" sz="quarter" idx="56" hasCustomPrompt="1"/>
          </p:nvPr>
        </p:nvSpPr>
        <p:spPr>
          <a:xfrm>
            <a:off x="4610893" y="1886543"/>
            <a:ext cx="2965145" cy="19753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1" name="Rectangle 47">
            <a:extLst>
              <a:ext uri="{FF2B5EF4-FFF2-40B4-BE49-F238E27FC236}">
                <a16:creationId xmlns:a16="http://schemas.microsoft.com/office/drawing/2014/main" xmlns="" id="{53475C43-50D4-4A83-B856-C382198C38DE}"/>
              </a:ext>
            </a:extLst>
          </p:cNvPr>
          <p:cNvSpPr/>
          <p:nvPr userDrawn="1"/>
        </p:nvSpPr>
        <p:spPr>
          <a:xfrm>
            <a:off x="8292077" y="1775623"/>
            <a:ext cx="3157167" cy="4291783"/>
          </a:xfrm>
          <a:prstGeom prst="rect">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indent="-342900" algn="ctr">
              <a:spcBef>
                <a:spcPct val="20000"/>
              </a:spcBef>
              <a:buFont typeface="Arial" pitchFamily="34" charset="0"/>
              <a:buChar char="•"/>
            </a:pPr>
            <a:endParaRPr lang="en-US" sz="1800" dirty="0"/>
          </a:p>
        </p:txBody>
      </p:sp>
      <p:sp>
        <p:nvSpPr>
          <p:cNvPr id="12" name="그림 개체 틀 2">
            <a:extLst>
              <a:ext uri="{FF2B5EF4-FFF2-40B4-BE49-F238E27FC236}">
                <a16:creationId xmlns:a16="http://schemas.microsoft.com/office/drawing/2014/main" xmlns="" id="{92A4E35F-20A3-4C70-AC33-E2229FCFCB1F}"/>
              </a:ext>
            </a:extLst>
          </p:cNvPr>
          <p:cNvSpPr>
            <a:spLocks noGrp="1"/>
          </p:cNvSpPr>
          <p:nvPr>
            <p:ph type="pic" sz="quarter" idx="61" hasCustomPrompt="1"/>
          </p:nvPr>
        </p:nvSpPr>
        <p:spPr>
          <a:xfrm>
            <a:off x="8388088" y="1886543"/>
            <a:ext cx="2965145" cy="19753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grpSp>
        <p:nvGrpSpPr>
          <p:cNvPr id="13" name="그룹 12">
            <a:extLst>
              <a:ext uri="{FF2B5EF4-FFF2-40B4-BE49-F238E27FC236}">
                <a16:creationId xmlns:a16="http://schemas.microsoft.com/office/drawing/2014/main" xmlns="" id="{036AF433-7ED9-4820-BD29-19A4B7AE53A2}"/>
              </a:ext>
            </a:extLst>
          </p:cNvPr>
          <p:cNvGrpSpPr/>
          <p:nvPr userDrawn="1"/>
        </p:nvGrpSpPr>
        <p:grpSpPr>
          <a:xfrm rot="16200000">
            <a:off x="10824756" y="5425593"/>
            <a:ext cx="482656" cy="482656"/>
            <a:chOff x="546346" y="5762189"/>
            <a:chExt cx="720080" cy="720080"/>
          </a:xfrm>
        </p:grpSpPr>
        <p:sp>
          <p:nvSpPr>
            <p:cNvPr id="14" name="직사각형 13">
              <a:extLst>
                <a:ext uri="{FF2B5EF4-FFF2-40B4-BE49-F238E27FC236}">
                  <a16:creationId xmlns:a16="http://schemas.microsoft.com/office/drawing/2014/main" xmlns="" id="{896FEB06-708E-4843-94A0-11B69EABDA35}"/>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직사각형 14">
              <a:extLst>
                <a:ext uri="{FF2B5EF4-FFF2-40B4-BE49-F238E27FC236}">
                  <a16:creationId xmlns:a16="http://schemas.microsoft.com/office/drawing/2014/main" xmlns="" id="{C2111B28-566B-4DD6-93D8-94C0C603E5DF}"/>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6" name="그룹 15">
            <a:extLst>
              <a:ext uri="{FF2B5EF4-FFF2-40B4-BE49-F238E27FC236}">
                <a16:creationId xmlns:a16="http://schemas.microsoft.com/office/drawing/2014/main" xmlns="" id="{1388EA2A-5A30-4DFD-AFED-328CD6C647DC}"/>
              </a:ext>
            </a:extLst>
          </p:cNvPr>
          <p:cNvGrpSpPr/>
          <p:nvPr userDrawn="1"/>
        </p:nvGrpSpPr>
        <p:grpSpPr>
          <a:xfrm rot="16200000">
            <a:off x="7040969" y="5425593"/>
            <a:ext cx="482656" cy="482656"/>
            <a:chOff x="546346" y="5762189"/>
            <a:chExt cx="720080" cy="720080"/>
          </a:xfrm>
        </p:grpSpPr>
        <p:sp>
          <p:nvSpPr>
            <p:cNvPr id="17" name="직사각형 16">
              <a:extLst>
                <a:ext uri="{FF2B5EF4-FFF2-40B4-BE49-F238E27FC236}">
                  <a16:creationId xmlns:a16="http://schemas.microsoft.com/office/drawing/2014/main" xmlns="" id="{F05D2727-C757-4276-8EDE-58574302BFF0}"/>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a:extLst>
                <a:ext uri="{FF2B5EF4-FFF2-40B4-BE49-F238E27FC236}">
                  <a16:creationId xmlns:a16="http://schemas.microsoft.com/office/drawing/2014/main" xmlns="" id="{2F104568-55BB-4691-BFF4-A45B904A1493}"/>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9" name="그룹 18">
            <a:extLst>
              <a:ext uri="{FF2B5EF4-FFF2-40B4-BE49-F238E27FC236}">
                <a16:creationId xmlns:a16="http://schemas.microsoft.com/office/drawing/2014/main" xmlns="" id="{06CC5C30-056D-4947-912F-9EBAC19142BC}"/>
              </a:ext>
            </a:extLst>
          </p:cNvPr>
          <p:cNvGrpSpPr/>
          <p:nvPr userDrawn="1"/>
        </p:nvGrpSpPr>
        <p:grpSpPr>
          <a:xfrm rot="16200000">
            <a:off x="3257182" y="5425593"/>
            <a:ext cx="482656" cy="482656"/>
            <a:chOff x="546346" y="5762189"/>
            <a:chExt cx="720080" cy="720080"/>
          </a:xfrm>
        </p:grpSpPr>
        <p:sp>
          <p:nvSpPr>
            <p:cNvPr id="20" name="직사각형 19">
              <a:extLst>
                <a:ext uri="{FF2B5EF4-FFF2-40B4-BE49-F238E27FC236}">
                  <a16:creationId xmlns:a16="http://schemas.microsoft.com/office/drawing/2014/main" xmlns="" id="{ABC97373-A817-48C5-BF1D-1D0B9C615E56}"/>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직사각형 20">
              <a:extLst>
                <a:ext uri="{FF2B5EF4-FFF2-40B4-BE49-F238E27FC236}">
                  <a16:creationId xmlns:a16="http://schemas.microsoft.com/office/drawing/2014/main" xmlns="" id="{947CD5E5-4814-4F42-851C-7E42B7CBCF31}"/>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spTree>
    <p:extLst>
      <p:ext uri="{BB962C8B-B14F-4D97-AF65-F5344CB8AC3E}">
        <p14:creationId xmlns:p14="http://schemas.microsoft.com/office/powerpoint/2010/main" val="39881383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3_Images and Contents Layout">
    <p:spTree>
      <p:nvGrpSpPr>
        <p:cNvPr id="1" name=""/>
        <p:cNvGrpSpPr/>
        <p:nvPr/>
      </p:nvGrpSpPr>
      <p:grpSpPr>
        <a:xfrm>
          <a:off x="0" y="0"/>
          <a:ext cx="0" cy="0"/>
          <a:chOff x="0" y="0"/>
          <a:chExt cx="0" cy="0"/>
        </a:xfrm>
      </p:grpSpPr>
      <p:sp>
        <p:nvSpPr>
          <p:cNvPr id="6" name="Picture Placeholder 2"/>
          <p:cNvSpPr>
            <a:spLocks noGrp="1"/>
          </p:cNvSpPr>
          <p:nvPr>
            <p:ph type="pic" idx="18" hasCustomPrompt="1"/>
          </p:nvPr>
        </p:nvSpPr>
        <p:spPr>
          <a:xfrm>
            <a:off x="3681556" y="4363"/>
            <a:ext cx="3504000" cy="685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9" hasCustomPrompt="1"/>
          </p:nvPr>
        </p:nvSpPr>
        <p:spPr>
          <a:xfrm>
            <a:off x="0" y="0"/>
            <a:ext cx="3504000" cy="335699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20" hasCustomPrompt="1"/>
          </p:nvPr>
        </p:nvSpPr>
        <p:spPr>
          <a:xfrm>
            <a:off x="0" y="3501008"/>
            <a:ext cx="3504000" cy="335699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9" name="그룹 8">
            <a:extLst>
              <a:ext uri="{FF2B5EF4-FFF2-40B4-BE49-F238E27FC236}">
                <a16:creationId xmlns:a16="http://schemas.microsoft.com/office/drawing/2014/main" xmlns="" id="{C5C9FD68-7835-4F80-BE0C-09C5D602A481}"/>
              </a:ext>
            </a:extLst>
          </p:cNvPr>
          <p:cNvGrpSpPr/>
          <p:nvPr userDrawn="1"/>
        </p:nvGrpSpPr>
        <p:grpSpPr>
          <a:xfrm rot="10800000">
            <a:off x="11114869" y="393901"/>
            <a:ext cx="720080" cy="720080"/>
            <a:chOff x="546346" y="5762189"/>
            <a:chExt cx="720080" cy="720080"/>
          </a:xfrm>
          <a:solidFill>
            <a:schemeClr val="accent1"/>
          </a:solidFill>
        </p:grpSpPr>
        <p:sp>
          <p:nvSpPr>
            <p:cNvPr id="10" name="직사각형 9">
              <a:extLst>
                <a:ext uri="{FF2B5EF4-FFF2-40B4-BE49-F238E27FC236}">
                  <a16:creationId xmlns:a16="http://schemas.microsoft.com/office/drawing/2014/main" xmlns="" id="{E16EA3C4-78F0-44A2-B310-C44774DC3C19}"/>
                </a:ext>
              </a:extLst>
            </p:cNvPr>
            <p:cNvSpPr/>
            <p:nvPr/>
          </p:nvSpPr>
          <p:spPr>
            <a:xfrm>
              <a:off x="546346" y="5762189"/>
              <a:ext cx="180000" cy="7200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a16="http://schemas.microsoft.com/office/drawing/2014/main" xmlns="" id="{2EE6D61C-1E71-469D-A9B7-45E08AADB143}"/>
                </a:ext>
              </a:extLst>
            </p:cNvPr>
            <p:cNvSpPr/>
            <p:nvPr/>
          </p:nvSpPr>
          <p:spPr>
            <a:xfrm rot="5400000">
              <a:off x="906386" y="6122229"/>
              <a:ext cx="180000" cy="5400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spTree>
    <p:extLst>
      <p:ext uri="{BB962C8B-B14F-4D97-AF65-F5344CB8AC3E}">
        <p14:creationId xmlns:p14="http://schemas.microsoft.com/office/powerpoint/2010/main" val="2231067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7_Images and Contents Layout">
    <p:spTree>
      <p:nvGrpSpPr>
        <p:cNvPr id="1" name=""/>
        <p:cNvGrpSpPr/>
        <p:nvPr/>
      </p:nvGrpSpPr>
      <p:grpSpPr>
        <a:xfrm>
          <a:off x="0" y="0"/>
          <a:ext cx="0" cy="0"/>
          <a:chOff x="0" y="0"/>
          <a:chExt cx="0" cy="0"/>
        </a:xfrm>
      </p:grpSpPr>
      <p:sp>
        <p:nvSpPr>
          <p:cNvPr id="5" name="Picture Placeholder 2"/>
          <p:cNvSpPr>
            <a:spLocks noGrp="1"/>
          </p:cNvSpPr>
          <p:nvPr>
            <p:ph type="pic" idx="11" hasCustomPrompt="1"/>
          </p:nvPr>
        </p:nvSpPr>
        <p:spPr>
          <a:xfrm>
            <a:off x="6180000" y="451800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0" y="451800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180000" y="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0" y="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226423" y="2528900"/>
            <a:ext cx="11739154" cy="180020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1398371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7_Section Break Layout">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228600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p:cNvSpPr>
            <a:spLocks noGrp="1"/>
          </p:cNvSpPr>
          <p:nvPr>
            <p:ph type="pic" idx="10" hasCustomPrompt="1"/>
          </p:nvPr>
        </p:nvSpPr>
        <p:spPr>
          <a:xfrm>
            <a:off x="4063200" y="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1" hasCustomPrompt="1"/>
          </p:nvPr>
        </p:nvSpPr>
        <p:spPr>
          <a:xfrm>
            <a:off x="8126400" y="228600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063200" y="457200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Rectangle 5"/>
          <p:cNvSpPr/>
          <p:nvPr userDrawn="1"/>
        </p:nvSpPr>
        <p:spPr>
          <a:xfrm>
            <a:off x="4063200" y="2276872"/>
            <a:ext cx="4063200" cy="2304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13790" t="5107" r="29027" b="36706"/>
          <a:stretch/>
        </p:blipFill>
        <p:spPr>
          <a:xfrm>
            <a:off x="9878637" y="6037459"/>
            <a:ext cx="948661" cy="641651"/>
          </a:xfrm>
          <a:prstGeom prst="rect">
            <a:avLst/>
          </a:prstGeom>
        </p:spPr>
      </p:pic>
    </p:spTree>
    <p:extLst>
      <p:ext uri="{BB962C8B-B14F-4D97-AF65-F5344CB8AC3E}">
        <p14:creationId xmlns:p14="http://schemas.microsoft.com/office/powerpoint/2010/main" val="12253633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sp>
        <p:nvSpPr>
          <p:cNvPr id="2" name="Picture Placeholder 2"/>
          <p:cNvSpPr>
            <a:spLocks noGrp="1"/>
          </p:cNvSpPr>
          <p:nvPr>
            <p:ph type="pic" idx="14" hasCustomPrompt="1"/>
          </p:nvPr>
        </p:nvSpPr>
        <p:spPr>
          <a:xfrm>
            <a:off x="716828" y="3486206"/>
            <a:ext cx="6408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p:cNvSpPr>
            <a:spLocks noGrp="1"/>
          </p:cNvSpPr>
          <p:nvPr>
            <p:ph type="pic" idx="16" hasCustomPrompt="1"/>
          </p:nvPr>
        </p:nvSpPr>
        <p:spPr>
          <a:xfrm>
            <a:off x="9420597" y="3486206"/>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7" hasCustomPrompt="1"/>
          </p:nvPr>
        </p:nvSpPr>
        <p:spPr>
          <a:xfrm>
            <a:off x="9420597"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8" hasCustomPrompt="1"/>
          </p:nvPr>
        </p:nvSpPr>
        <p:spPr>
          <a:xfrm>
            <a:off x="716828"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9" hasCustomPrompt="1"/>
          </p:nvPr>
        </p:nvSpPr>
        <p:spPr>
          <a:xfrm>
            <a:off x="2894828"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20" hasCustomPrompt="1"/>
          </p:nvPr>
        </p:nvSpPr>
        <p:spPr>
          <a:xfrm>
            <a:off x="5072828"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Rectangle 7"/>
          <p:cNvSpPr/>
          <p:nvPr userDrawn="1"/>
        </p:nvSpPr>
        <p:spPr>
          <a:xfrm>
            <a:off x="7244655" y="1"/>
            <a:ext cx="2052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Tree>
    <p:extLst>
      <p:ext uri="{BB962C8B-B14F-4D97-AF65-F5344CB8AC3E}">
        <p14:creationId xmlns:p14="http://schemas.microsoft.com/office/powerpoint/2010/main" val="12329867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IMAGE AND CONTENTS LAYOUT_27">
    <p:spTree>
      <p:nvGrpSpPr>
        <p:cNvPr id="1" name=""/>
        <p:cNvGrpSpPr/>
        <p:nvPr/>
      </p:nvGrpSpPr>
      <p:grpSpPr>
        <a:xfrm>
          <a:off x="0" y="0"/>
          <a:ext cx="0" cy="0"/>
          <a:chOff x="0" y="0"/>
          <a:chExt cx="0" cy="0"/>
        </a:xfrm>
      </p:grpSpPr>
      <p:sp>
        <p:nvSpPr>
          <p:cNvPr id="7" name="Rectangle 6"/>
          <p:cNvSpPr/>
          <p:nvPr userDrawn="1"/>
        </p:nvSpPr>
        <p:spPr>
          <a:xfrm>
            <a:off x="6093413" y="-1"/>
            <a:ext cx="6096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그림 개체 틀 2"/>
          <p:cNvSpPr>
            <a:spLocks noGrp="1"/>
          </p:cNvSpPr>
          <p:nvPr>
            <p:ph type="pic" sz="quarter" idx="46" hasCustomPrompt="1"/>
          </p:nvPr>
        </p:nvSpPr>
        <p:spPr>
          <a:xfrm>
            <a:off x="4533269" y="1150261"/>
            <a:ext cx="2412000" cy="158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12" name="그림 개체 틀 2"/>
          <p:cNvSpPr>
            <a:spLocks noGrp="1"/>
          </p:cNvSpPr>
          <p:nvPr>
            <p:ph type="pic" sz="quarter" idx="61" hasCustomPrompt="1"/>
          </p:nvPr>
        </p:nvSpPr>
        <p:spPr>
          <a:xfrm>
            <a:off x="4533269" y="4561207"/>
            <a:ext cx="2412000" cy="158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15" name="그림 개체 틀 2"/>
          <p:cNvSpPr>
            <a:spLocks noGrp="1"/>
          </p:cNvSpPr>
          <p:nvPr>
            <p:ph type="pic" sz="quarter" idx="63" hasCustomPrompt="1"/>
          </p:nvPr>
        </p:nvSpPr>
        <p:spPr>
          <a:xfrm>
            <a:off x="2883891" y="551019"/>
            <a:ext cx="1548000" cy="234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17" name="그림 개체 틀 2"/>
          <p:cNvSpPr>
            <a:spLocks noGrp="1"/>
          </p:cNvSpPr>
          <p:nvPr>
            <p:ph type="pic" sz="quarter" idx="64" hasCustomPrompt="1"/>
          </p:nvPr>
        </p:nvSpPr>
        <p:spPr>
          <a:xfrm>
            <a:off x="2883891" y="3012492"/>
            <a:ext cx="1548000" cy="126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18" name="그림 개체 틀 2"/>
          <p:cNvSpPr>
            <a:spLocks noGrp="1"/>
          </p:cNvSpPr>
          <p:nvPr>
            <p:ph type="pic" sz="quarter" idx="65" hasCustomPrompt="1"/>
          </p:nvPr>
        </p:nvSpPr>
        <p:spPr>
          <a:xfrm>
            <a:off x="0" y="2321756"/>
            <a:ext cx="2772000" cy="126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20" name="그림 개체 틀 2"/>
          <p:cNvSpPr>
            <a:spLocks noGrp="1"/>
          </p:cNvSpPr>
          <p:nvPr>
            <p:ph type="pic" sz="quarter" idx="66" hasCustomPrompt="1"/>
          </p:nvPr>
        </p:nvSpPr>
        <p:spPr>
          <a:xfrm>
            <a:off x="2890419" y="4393964"/>
            <a:ext cx="1548000" cy="194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21" name="그림 개체 틀 2"/>
          <p:cNvSpPr>
            <a:spLocks noGrp="1"/>
          </p:cNvSpPr>
          <p:nvPr>
            <p:ph type="pic" sz="quarter" idx="67" hasCustomPrompt="1"/>
          </p:nvPr>
        </p:nvSpPr>
        <p:spPr>
          <a:xfrm>
            <a:off x="4533269" y="2855734"/>
            <a:ext cx="2412000" cy="158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22" name="그림 개체 틀 2"/>
          <p:cNvSpPr>
            <a:spLocks noGrp="1"/>
          </p:cNvSpPr>
          <p:nvPr>
            <p:ph type="pic" sz="quarter" idx="68" hasCustomPrompt="1"/>
          </p:nvPr>
        </p:nvSpPr>
        <p:spPr>
          <a:xfrm>
            <a:off x="0" y="3703228"/>
            <a:ext cx="2772000" cy="126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24" name="Picture 23"/>
          <p:cNvPicPr>
            <a:picLocks noChangeAspect="1"/>
          </p:cNvPicPr>
          <p:nvPr userDrawn="1"/>
        </p:nvPicPr>
        <p:blipFill rotWithShape="1">
          <a:blip r:embed="rId3" cstate="print">
            <a:extLst>
              <a:ext uri="{28A0092B-C50C-407E-A947-70E740481C1C}">
                <a14:useLocalDpi xmlns:a14="http://schemas.microsoft.com/office/drawing/2010/main" val="0"/>
              </a:ext>
            </a:extLst>
          </a:blip>
          <a:srcRect l="13790" t="5107" r="29027" b="36706"/>
          <a:stretch/>
        </p:blipFill>
        <p:spPr>
          <a:xfrm>
            <a:off x="9878637" y="6037459"/>
            <a:ext cx="948661" cy="641651"/>
          </a:xfrm>
          <a:prstGeom prst="rect">
            <a:avLst/>
          </a:prstGeom>
        </p:spPr>
      </p:pic>
    </p:spTree>
    <p:extLst>
      <p:ext uri="{BB962C8B-B14F-4D97-AF65-F5344CB8AC3E}">
        <p14:creationId xmlns:p14="http://schemas.microsoft.com/office/powerpoint/2010/main" val="31642927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2_IMAGES LAYOUT">
    <p:spTree>
      <p:nvGrpSpPr>
        <p:cNvPr id="1" name=""/>
        <p:cNvGrpSpPr/>
        <p:nvPr/>
      </p:nvGrpSpPr>
      <p:grpSpPr>
        <a:xfrm>
          <a:off x="0" y="0"/>
          <a:ext cx="0" cy="0"/>
          <a:chOff x="0" y="0"/>
          <a:chExt cx="0" cy="0"/>
        </a:xfrm>
      </p:grpSpPr>
      <p:grpSp>
        <p:nvGrpSpPr>
          <p:cNvPr id="6" name="Group 5"/>
          <p:cNvGrpSpPr/>
          <p:nvPr userDrawn="1"/>
        </p:nvGrpSpPr>
        <p:grpSpPr>
          <a:xfrm flipH="1">
            <a:off x="4268277" y="2096236"/>
            <a:ext cx="7923714" cy="3380234"/>
            <a:chOff x="0" y="1992982"/>
            <a:chExt cx="3028115" cy="3380234"/>
          </a:xfrm>
        </p:grpSpPr>
        <p:sp>
          <p:nvSpPr>
            <p:cNvPr id="7" name="Rectangle 6"/>
            <p:cNvSpPr/>
            <p:nvPr/>
          </p:nvSpPr>
          <p:spPr>
            <a:xfrm>
              <a:off x="0" y="1992982"/>
              <a:ext cx="2958637" cy="3380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7"/>
            <p:cNvSpPr/>
            <p:nvPr/>
          </p:nvSpPr>
          <p:spPr>
            <a:xfrm>
              <a:off x="2986842" y="1992982"/>
              <a:ext cx="41273" cy="3380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pic>
        <p:nvPicPr>
          <p:cNvPr id="15" name="그림 4">
            <a:extLst>
              <a:ext uri="{FF2B5EF4-FFF2-40B4-BE49-F238E27FC236}">
                <a16:creationId xmlns:a16="http://schemas.microsoft.com/office/drawing/2014/main" xmlns="" id="{AA6944F3-318D-44F5-B013-016E59DFBF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447" y="1731899"/>
            <a:ext cx="3675829" cy="4665984"/>
          </a:xfrm>
          <a:prstGeom prst="rect">
            <a:avLst/>
          </a:prstGeom>
        </p:spPr>
      </p:pic>
      <p:sp>
        <p:nvSpPr>
          <p:cNvPr id="16" name="그림 개체 틀 2">
            <a:extLst>
              <a:ext uri="{FF2B5EF4-FFF2-40B4-BE49-F238E27FC236}">
                <a16:creationId xmlns:a16="http://schemas.microsoft.com/office/drawing/2014/main" xmlns="" id="{6C9C1DC6-6FC7-4AA7-B952-4EF87CE516AB}"/>
              </a:ext>
            </a:extLst>
          </p:cNvPr>
          <p:cNvSpPr>
            <a:spLocks noGrp="1"/>
          </p:cNvSpPr>
          <p:nvPr>
            <p:ph type="pic" sz="quarter" idx="14" hasCustomPrompt="1"/>
          </p:nvPr>
        </p:nvSpPr>
        <p:spPr>
          <a:xfrm>
            <a:off x="1010193" y="2096236"/>
            <a:ext cx="2743201" cy="338023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7" name="Text Placeholder 9">
            <a:extLst>
              <a:ext uri="{FF2B5EF4-FFF2-40B4-BE49-F238E27FC236}">
                <a16:creationId xmlns:a16="http://schemas.microsoft.com/office/drawing/2014/main" xmlns="" id="{3E12B4E4-E123-46BF-8F88-A9A3A930C1C9}"/>
              </a:ext>
            </a:extLst>
          </p:cNvPr>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19" name="Rectangle 8">
            <a:extLst>
              <a:ext uri="{FF2B5EF4-FFF2-40B4-BE49-F238E27FC236}">
                <a16:creationId xmlns:a16="http://schemas.microsoft.com/office/drawing/2014/main" xmlns="" id="{56F21C7B-C9C8-41AA-B248-9ACFA6BDF89B}"/>
              </a:ext>
            </a:extLst>
          </p:cNvPr>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Rectangle 8">
            <a:extLst>
              <a:ext uri="{FF2B5EF4-FFF2-40B4-BE49-F238E27FC236}">
                <a16:creationId xmlns:a16="http://schemas.microsoft.com/office/drawing/2014/main" xmlns="" id="{4EE74922-DCFE-4D14-BC2C-3D758C912A1F}"/>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13790" t="5107" r="29027" b="36706"/>
          <a:stretch/>
        </p:blipFill>
        <p:spPr>
          <a:xfrm>
            <a:off x="9878637" y="6037459"/>
            <a:ext cx="948661" cy="641651"/>
          </a:xfrm>
          <a:prstGeom prst="rect">
            <a:avLst/>
          </a:prstGeom>
        </p:spPr>
      </p:pic>
    </p:spTree>
    <p:extLst>
      <p:ext uri="{BB962C8B-B14F-4D97-AF65-F5344CB8AC3E}">
        <p14:creationId xmlns:p14="http://schemas.microsoft.com/office/powerpoint/2010/main" val="224154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19"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4" name="Picture 3"/>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452841" y="5756692"/>
            <a:ext cx="1490689" cy="977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3193"/>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68" r:id="rId3"/>
    <p:sldLayoutId id="2147483675" r:id="rId4"/>
    <p:sldLayoutId id="2147483676" r:id="rId5"/>
    <p:sldLayoutId id="2147483677" r:id="rId6"/>
    <p:sldLayoutId id="2147483679" r:id="rId7"/>
    <p:sldLayoutId id="2147483680" r:id="rId8"/>
    <p:sldLayoutId id="2147483681" r:id="rId9"/>
    <p:sldLayoutId id="2147483682" r:id="rId10"/>
    <p:sldLayoutId id="2147483683" r:id="rId11"/>
    <p:sldLayoutId id="2147483684" r:id="rId12"/>
    <p:sldLayoutId id="2147483747" r:id="rId13"/>
    <p:sldLayoutId id="2147483748" r:id="rId14"/>
    <p:sldLayoutId id="2147483749" r:id="rId15"/>
    <p:sldLayoutId id="2147483750" r:id="rId16"/>
    <p:sldLayoutId id="2147483752" r:id="rId17"/>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oleObject" Target="file:///\\mpofilprd01\Data\Home\bertusv\Stats\Milk%20SA%20Stats\Produsentepryse%20internasionaal.xlsx!Poland!%5bProdusentepryse%20internasionaal.xlsx%5dPoland%20Chart%202" TargetMode="External"/><Relationship Id="rId2" Type="http://schemas.openxmlformats.org/officeDocument/2006/relationships/slideLayout" Target="../slideLayouts/slideLayout15.xml"/><Relationship Id="rId1" Type="http://schemas.openxmlformats.org/officeDocument/2006/relationships/vmlDrawing" Target="../drawings/vmlDrawing6.v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oleObject" Target="file:///\\mpofilprd01\Data\Home\bertusv\Stats\Milk%20SA%20Stats\Stats%20masterfile.xlsx!Figure%2018" TargetMode="External"/><Relationship Id="rId2" Type="http://schemas.openxmlformats.org/officeDocument/2006/relationships/slideLayout" Target="../slideLayouts/slideLayout15.xml"/><Relationship Id="rId1" Type="http://schemas.openxmlformats.org/officeDocument/2006/relationships/vmlDrawing" Target="../drawings/vmlDrawing7.v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vmlDrawing" Target="../drawings/vmlDrawing8.vml"/><Relationship Id="rId5" Type="http://schemas.openxmlformats.org/officeDocument/2006/relationships/image" Target="../media/image15.emf"/><Relationship Id="rId4" Type="http://schemas.openxmlformats.org/officeDocument/2006/relationships/oleObject" Target="file:///\\mpofilprd01\Data\Home\bertusv\Stats\Milk%20SA%20Stats\Stats%20masterfile.xlsx!Retail%20sales%20growth!%5bStats%20masterfile.xlsx%5dRetail%20sales%20growth%20Chart%201" TargetMode="External"/></Relationships>
</file>

<file path=ppt/slides/_rels/slide14.xml.rels><?xml version="1.0" encoding="UTF-8" standalone="yes"?>
<Relationships xmlns="http://schemas.openxmlformats.org/package/2006/relationships"><Relationship Id="rId3" Type="http://schemas.openxmlformats.org/officeDocument/2006/relationships/oleObject" Target="file:///\\mpofilprd01\Data\Home\bertusv\Stats\Milk%20SA%20Stats\Stats%20masterfile.xlsx!Fig%2019" TargetMode="External"/><Relationship Id="rId2" Type="http://schemas.openxmlformats.org/officeDocument/2006/relationships/slideLayout" Target="../slideLayouts/slideLayout15.xml"/><Relationship Id="rId1" Type="http://schemas.openxmlformats.org/officeDocument/2006/relationships/vmlDrawing" Target="../drawings/vmlDrawing9.v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oleObject" Target="file:///\\mpofilprd01\Data\Home\bertusv\Stats\Milk%20SA%20Stats\Dairy%20digits%20figure.xlsx!Figure%204" TargetMode="External"/><Relationship Id="rId2" Type="http://schemas.openxmlformats.org/officeDocument/2006/relationships/slideLayout" Target="../slideLayouts/slideLayout15.xml"/><Relationship Id="rId1" Type="http://schemas.openxmlformats.org/officeDocument/2006/relationships/vmlDrawing" Target="../drawings/vmlDrawing10.v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oleObject" Target="file:///\\mpofilprd01\Data\Home\bertusv\Stats\quarterly%20review%20data.xlsx!Melk%20aankope%20in%20ton!%5bquarterly%20review%20data.xlsx%5dMelk%20aankope%20in%20ton%20Chart%201" TargetMode="External"/><Relationship Id="rId2" Type="http://schemas.openxmlformats.org/officeDocument/2006/relationships/slideLayout" Target="../slideLayouts/slideLayout16.xml"/><Relationship Id="rId1" Type="http://schemas.openxmlformats.org/officeDocument/2006/relationships/vmlDrawing" Target="../drawings/vmlDrawing11.vml"/><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oleObject" Target="file:///\\mpofilprd01\Data\Home\bertusv\Stats\quarterly%20review%20data.xlsx!fIGURE%2015" TargetMode="External"/><Relationship Id="rId2" Type="http://schemas.openxmlformats.org/officeDocument/2006/relationships/slideLayout" Target="../slideLayouts/slideLayout15.xml"/><Relationship Id="rId1" Type="http://schemas.openxmlformats.org/officeDocument/2006/relationships/vmlDrawing" Target="../drawings/vmlDrawing12.vml"/><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3" Type="http://schemas.openxmlformats.org/officeDocument/2006/relationships/oleObject" Target="file:///\\mpofilprd01\Data\Home\bertusv\Stats\Milk%20SA%20Stats\Stats%20masterfile.xlsx!Figure%2010" TargetMode="External"/><Relationship Id="rId2" Type="http://schemas.openxmlformats.org/officeDocument/2006/relationships/slideLayout" Target="../slideLayouts/slideLayout15.xml"/><Relationship Id="rId1" Type="http://schemas.openxmlformats.org/officeDocument/2006/relationships/vmlDrawing" Target="../drawings/vmlDrawing13.vml"/><Relationship Id="rId4" Type="http://schemas.openxmlformats.org/officeDocument/2006/relationships/image" Target="../media/image23.emf"/></Relationships>
</file>

<file path=ppt/slides/_rels/slide24.xml.rels><?xml version="1.0" encoding="UTF-8" standalone="yes"?>
<Relationships xmlns="http://schemas.openxmlformats.org/package/2006/relationships"><Relationship Id="rId3" Type="http://schemas.openxmlformats.org/officeDocument/2006/relationships/oleObject" Target="file:///\\mpofilprd01\Data\Home\bertusv\Stats\Milk%20SA%20Stats\Dairy%20digits%20figure.xlsx!Figure%203!%5bDairy%20digits%20figure.xlsx%5dFigure%203Chart%205" TargetMode="External"/><Relationship Id="rId2" Type="http://schemas.openxmlformats.org/officeDocument/2006/relationships/slideLayout" Target="../slideLayouts/slideLayout15.xml"/><Relationship Id="rId1" Type="http://schemas.openxmlformats.org/officeDocument/2006/relationships/vmlDrawing" Target="../drawings/vmlDrawing14.vml"/><Relationship Id="rId4" Type="http://schemas.openxmlformats.org/officeDocument/2006/relationships/image" Target="../media/image24.emf"/></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file:///\\mpofilprd01\Data\Home\bertusv\Stats\Milk%20SA%20Stats\Stats%20masterfile.xlsx!Figure%2016" TargetMode="External"/></Relationships>
</file>

<file path=ppt/slides/_rels/slide5.xml.rels><?xml version="1.0" encoding="UTF-8" standalone="yes"?>
<Relationships xmlns="http://schemas.openxmlformats.org/package/2006/relationships"><Relationship Id="rId3" Type="http://schemas.openxmlformats.org/officeDocument/2006/relationships/oleObject" Target="file:///\\mpofilprd01\Data\Home\bertusv\Stats\Milk%20SA%20Stats\Stats%20masterfile.xlsx!Figure%2012" TargetMode="External"/><Relationship Id="rId2" Type="http://schemas.openxmlformats.org/officeDocument/2006/relationships/slideLayout" Target="../slideLayouts/slideLayout15.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oleObject" Target="file:///\\mpofilprd01\Data\Home\bertusv\Stats\Milk%20SA%20Stats\Stats%20masterfile.xlsx!Figure%2013" TargetMode="External"/><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file:///\\mpofilprd01\Data\Home\bertusv\Stats\Milk%20SA%20Stats\Stats%20masterfile.xlsx!Figure%2014" TargetMode="Externa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oleObject" Target="file:///\\mpofilprd01\Data\Home\bertusv\Stats\GDT%20index%202014%20(3).xlsx!Figure%201" TargetMode="External"/><Relationship Id="rId2" Type="http://schemas.openxmlformats.org/officeDocument/2006/relationships/slideLayout" Target="../slideLayouts/slideLayout15.xml"/><Relationship Id="rId1" Type="http://schemas.openxmlformats.org/officeDocument/2006/relationships/vmlDrawing" Target="../drawings/vmlDrawing4.v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oleObject" Target="file:///\\mpofilprd01\Data\Home\bertusv\Stats\Milk%20SA%20Stats\Produsentepryse%20internasionaal.xlsx!graph%20Ave%20EU%20pri!%5bProdusentepryse%20internasionaal.xlsx%5dgraph%20Ave%20EU%20pri%20Chart%201" TargetMode="External"/><Relationship Id="rId2" Type="http://schemas.openxmlformats.org/officeDocument/2006/relationships/slideLayout" Target="../slideLayouts/slideLayout15.xml"/><Relationship Id="rId1" Type="http://schemas.openxmlformats.org/officeDocument/2006/relationships/vmlDrawing" Target="../drawings/vmlDrawing5.v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739" y="1718097"/>
            <a:ext cx="10062901" cy="1362456"/>
          </a:xfrm>
        </p:spPr>
        <p:txBody>
          <a:bodyPr>
            <a:normAutofit fontScale="90000"/>
          </a:bodyPr>
          <a:lstStyle/>
          <a:p>
            <a:pPr algn="ctr"/>
            <a:r>
              <a:rPr lang="en-ZA" dirty="0" smtClean="0">
                <a:solidFill>
                  <a:schemeClr val="tx1"/>
                </a:solidFill>
                <a:latin typeface="Arial Rounded MT Bold" pitchFamily="34" charset="0"/>
              </a:rPr>
              <a:t>Economies and </a:t>
            </a:r>
            <a:r>
              <a:rPr lang="en-ZA" dirty="0">
                <a:solidFill>
                  <a:schemeClr val="tx1"/>
                </a:solidFill>
                <a:latin typeface="Arial Rounded MT Bold" pitchFamily="34" charset="0"/>
              </a:rPr>
              <a:t>D</a:t>
            </a:r>
            <a:r>
              <a:rPr lang="en-ZA" dirty="0" smtClean="0">
                <a:solidFill>
                  <a:schemeClr val="tx1"/>
                </a:solidFill>
                <a:latin typeface="Arial Rounded MT Bold" pitchFamily="34" charset="0"/>
              </a:rPr>
              <a:t>airy markets</a:t>
            </a:r>
            <a:r>
              <a:rPr lang="en-ZA" dirty="0">
                <a:solidFill>
                  <a:schemeClr val="tx1"/>
                </a:solidFill>
                <a:latin typeface="Arial Rounded MT Bold" pitchFamily="34" charset="0"/>
              </a:rPr>
              <a:t/>
            </a:r>
            <a:br>
              <a:rPr lang="en-ZA" dirty="0">
                <a:solidFill>
                  <a:schemeClr val="tx1"/>
                </a:solidFill>
                <a:latin typeface="Arial Rounded MT Bold" pitchFamily="34" charset="0"/>
              </a:rPr>
            </a:br>
            <a:r>
              <a:rPr lang="en-ZA" dirty="0">
                <a:solidFill>
                  <a:schemeClr val="tx1"/>
                </a:solidFill>
              </a:rPr>
              <a:t/>
            </a:r>
            <a:br>
              <a:rPr lang="en-ZA" dirty="0">
                <a:solidFill>
                  <a:schemeClr val="tx1"/>
                </a:solidFill>
              </a:rPr>
            </a:br>
            <a:endParaRPr lang="en-ZA" dirty="0">
              <a:solidFill>
                <a:schemeClr val="tx1"/>
              </a:solidFill>
              <a:latin typeface="Arial Rounded MT Bold" pitchFamily="34" charset="0"/>
            </a:endParaRPr>
          </a:p>
        </p:txBody>
      </p:sp>
      <p:sp>
        <p:nvSpPr>
          <p:cNvPr id="3" name="Rectangle 2"/>
          <p:cNvSpPr/>
          <p:nvPr/>
        </p:nvSpPr>
        <p:spPr>
          <a:xfrm>
            <a:off x="911424" y="3151977"/>
            <a:ext cx="10369152" cy="1569660"/>
          </a:xfrm>
          <a:prstGeom prst="rect">
            <a:avLst/>
          </a:prstGeom>
        </p:spPr>
        <p:txBody>
          <a:bodyPr wrap="square">
            <a:spAutoFit/>
          </a:bodyPr>
          <a:lstStyle/>
          <a:p>
            <a:pPr algn="ctr"/>
            <a:r>
              <a:rPr lang="en-ZA" sz="3200" dirty="0">
                <a:latin typeface="Arial Rounded MT Bold" pitchFamily="34" charset="0"/>
              </a:rPr>
              <a:t>Report presented at </a:t>
            </a:r>
            <a:endParaRPr lang="en-ZA" sz="3200" dirty="0" smtClean="0">
              <a:latin typeface="Arial Rounded MT Bold" pitchFamily="34" charset="0"/>
            </a:endParaRPr>
          </a:p>
          <a:p>
            <a:pPr algn="ctr"/>
            <a:r>
              <a:rPr lang="en-ZA" sz="3200" dirty="0" smtClean="0">
                <a:latin typeface="Arial Rounded MT Bold" pitchFamily="34" charset="0"/>
              </a:rPr>
              <a:t>Milk </a:t>
            </a:r>
            <a:r>
              <a:rPr lang="en-ZA" sz="3200" dirty="0">
                <a:latin typeface="Arial Rounded MT Bold" pitchFamily="34" charset="0"/>
              </a:rPr>
              <a:t>SA General Meeting of Members </a:t>
            </a:r>
          </a:p>
          <a:p>
            <a:pPr algn="ctr"/>
            <a:r>
              <a:rPr lang="en-ZA" sz="3200" dirty="0" smtClean="0">
                <a:latin typeface="Arial Rounded MT Bold" pitchFamily="34" charset="0"/>
              </a:rPr>
              <a:t>1December 2021</a:t>
            </a:r>
            <a:endParaRPr lang="en-ZA" sz="3200" dirty="0">
              <a:latin typeface="Arial Rounded MT Bold" pitchFamily="34" charset="0"/>
            </a:endParaRPr>
          </a:p>
        </p:txBody>
      </p:sp>
      <p:sp>
        <p:nvSpPr>
          <p:cNvPr id="10" name="Subtitle 2"/>
          <p:cNvSpPr txBox="1">
            <a:spLocks/>
          </p:cNvSpPr>
          <p:nvPr/>
        </p:nvSpPr>
        <p:spPr>
          <a:xfrm>
            <a:off x="997809" y="6194413"/>
            <a:ext cx="11033770" cy="685800"/>
          </a:xfrm>
          <a:prstGeom prst="rect">
            <a:avLst/>
          </a:prstGeom>
        </p:spPr>
        <p:txBody>
          <a:bodyPr vert="horz" anchor="t">
            <a:normAutofit/>
          </a:bodyPr>
          <a:lstStyle>
            <a:lvl1pPr marL="320040" indent="-320040" algn="l" rtl="0" eaLnBrk="1" latinLnBrk="0" hangingPunct="1">
              <a:spcBef>
                <a:spcPts val="700"/>
              </a:spcBef>
              <a:buClr>
                <a:schemeClr val="accent2"/>
              </a:buClr>
              <a:buSzPct val="60000"/>
              <a:buFont typeface="Wingdings"/>
              <a:buNone/>
              <a:defRPr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pPr algn="r"/>
            <a:r>
              <a:rPr lang="en-ZA" sz="1200" dirty="0">
                <a:latin typeface="Arial Rounded MT Bold" panose="020F0704030504030204" pitchFamily="34" charset="0"/>
              </a:rPr>
              <a:t>Prepared by B van Heerden and assisted by the MSA Industry Information Work Group</a:t>
            </a:r>
          </a:p>
          <a:p>
            <a:pPr algn="r"/>
            <a:r>
              <a:rPr lang="en-ZA" sz="1200" dirty="0" smtClean="0">
                <a:latin typeface="Arial Rounded MT Bold" panose="020F0704030504030204" pitchFamily="34" charset="0"/>
              </a:rPr>
              <a:t>November 2021</a:t>
            </a:r>
            <a:endParaRPr lang="en-ZA" sz="1200" dirty="0">
              <a:latin typeface="Arial Rounded MT Bold" panose="020F0704030504030204" pitchFamily="34" charset="0"/>
            </a:endParaRPr>
          </a:p>
        </p:txBody>
      </p:sp>
      <p:pic>
        <p:nvPicPr>
          <p:cNvPr id="1536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384" y="1708472"/>
            <a:ext cx="1173958" cy="769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736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538" y="28865"/>
            <a:ext cx="10871200" cy="1341120"/>
          </a:xfrm>
        </p:spPr>
        <p:txBody>
          <a:bodyPr>
            <a:noAutofit/>
          </a:bodyPr>
          <a:lstStyle/>
          <a:p>
            <a:pPr algn="ctr"/>
            <a:r>
              <a:rPr lang="en-ZA" sz="3600" dirty="0" smtClean="0">
                <a:latin typeface="Arial Rounded MT Bold" panose="020F0704030504030204" pitchFamily="34" charset="0"/>
              </a:rPr>
              <a:t>Average EU</a:t>
            </a:r>
            <a:r>
              <a:rPr lang="en-ZA" sz="3600" dirty="0">
                <a:latin typeface="Arial Rounded MT Bold" panose="020F0704030504030204" pitchFamily="34" charset="0"/>
              </a:rPr>
              <a:t>, Poland and SA producer prices of unprocessed milk,  Jan </a:t>
            </a:r>
            <a:r>
              <a:rPr lang="en-ZA" sz="3600" dirty="0" smtClean="0">
                <a:latin typeface="Arial Rounded MT Bold" panose="020F0704030504030204" pitchFamily="34" charset="0"/>
              </a:rPr>
              <a:t>2018 </a:t>
            </a:r>
            <a:r>
              <a:rPr lang="en-ZA" sz="3600" dirty="0">
                <a:latin typeface="Arial Rounded MT Bold" panose="020F0704030504030204" pitchFamily="34" charset="0"/>
              </a:rPr>
              <a:t>– </a:t>
            </a:r>
            <a:r>
              <a:rPr lang="en-ZA" sz="3600" dirty="0" smtClean="0">
                <a:latin typeface="Arial Rounded MT Bold" panose="020F0704030504030204" pitchFamily="34" charset="0"/>
              </a:rPr>
              <a:t>Oct 2021</a:t>
            </a:r>
            <a:endParaRPr lang="en-ZA" sz="3600" dirty="0">
              <a:latin typeface="Arial Rounded MT Bold" panose="020F0704030504030204" pitchFamily="34" charset="0"/>
            </a:endParaRPr>
          </a:p>
        </p:txBody>
      </p:sp>
      <p:sp>
        <p:nvSpPr>
          <p:cNvPr id="4" name="Rectangle 3"/>
          <p:cNvSpPr/>
          <p:nvPr/>
        </p:nvSpPr>
        <p:spPr>
          <a:xfrm>
            <a:off x="1978861" y="6056818"/>
            <a:ext cx="5051383" cy="297454"/>
          </a:xfrm>
          <a:prstGeom prst="rect">
            <a:avLst/>
          </a:prstGeom>
        </p:spPr>
        <p:txBody>
          <a:bodyPr wrap="none">
            <a:spAutoFit/>
          </a:bodyPr>
          <a:lstStyle/>
          <a:p>
            <a:r>
              <a:rPr lang="en-ZA" sz="1333" dirty="0"/>
              <a:t>Source: EU Commission; </a:t>
            </a:r>
            <a:r>
              <a:rPr lang="en-ZA" sz="1333" dirty="0" smtClean="0"/>
              <a:t>MPO (Sept and Oct 2021 preliminary) </a:t>
            </a:r>
            <a:endParaRPr lang="en-ZA" sz="1333" dirty="0"/>
          </a:p>
        </p:txBody>
      </p:sp>
      <p:sp>
        <p:nvSpPr>
          <p:cNvPr id="3" name="Rounded Rectangle 2"/>
          <p:cNvSpPr/>
          <p:nvPr/>
        </p:nvSpPr>
        <p:spPr>
          <a:xfrm>
            <a:off x="362667" y="2668979"/>
            <a:ext cx="346871" cy="4800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R/L</a:t>
            </a:r>
            <a:endParaRPr lang="en-US" sz="1200" b="1" dirty="0">
              <a:solidFill>
                <a:schemeClr val="tx1"/>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779838686"/>
              </p:ext>
            </p:extLst>
          </p:nvPr>
        </p:nvGraphicFramePr>
        <p:xfrm>
          <a:off x="709539" y="1158239"/>
          <a:ext cx="11381904" cy="4624251"/>
        </p:xfrm>
        <a:graphic>
          <a:graphicData uri="http://schemas.openxmlformats.org/presentationml/2006/ole">
            <mc:AlternateContent xmlns:mc="http://schemas.openxmlformats.org/markup-compatibility/2006">
              <mc:Choice xmlns:v="urn:schemas-microsoft-com:vml" Requires="v">
                <p:oleObj spid="_x0000_s11346" name="Worksheet" r:id="rId3" imgW="13921421" imgH="4030798" progId="Excel.Sheet.12">
                  <p:link updateAutomatic="1"/>
                </p:oleObj>
              </mc:Choice>
              <mc:Fallback>
                <p:oleObj name="Worksheet" r:id="rId3" imgW="13921421" imgH="4030798" progId="Excel.Sheet.12">
                  <p:link updateAutomatic="1"/>
                  <p:pic>
                    <p:nvPicPr>
                      <p:cNvPr id="0" name=""/>
                      <p:cNvPicPr/>
                      <p:nvPr/>
                    </p:nvPicPr>
                    <p:blipFill>
                      <a:blip r:embed="rId4"/>
                      <a:stretch>
                        <a:fillRect/>
                      </a:stretch>
                    </p:blipFill>
                    <p:spPr>
                      <a:xfrm>
                        <a:off x="709539" y="1158239"/>
                        <a:ext cx="11381904" cy="4624251"/>
                      </a:xfrm>
                      <a:prstGeom prst="rect">
                        <a:avLst/>
                      </a:prstGeom>
                    </p:spPr>
                  </p:pic>
                </p:oleObj>
              </mc:Fallback>
            </mc:AlternateContent>
          </a:graphicData>
        </a:graphic>
      </p:graphicFrame>
    </p:spTree>
    <p:extLst>
      <p:ext uri="{BB962C8B-B14F-4D97-AF65-F5344CB8AC3E}">
        <p14:creationId xmlns:p14="http://schemas.microsoft.com/office/powerpoint/2010/main" val="457144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62130293"/>
              </p:ext>
            </p:extLst>
          </p:nvPr>
        </p:nvGraphicFramePr>
        <p:xfrm>
          <a:off x="911181" y="1680347"/>
          <a:ext cx="10396240" cy="3656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5142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Grp="1" noChangeArrowheads="1"/>
          </p:cNvSpPr>
          <p:nvPr>
            <p:ph type="title"/>
          </p:nvPr>
        </p:nvSpPr>
        <p:spPr>
          <a:xfrm>
            <a:off x="697408" y="157480"/>
            <a:ext cx="10871200" cy="1341120"/>
          </a:xfrm>
        </p:spPr>
        <p:txBody>
          <a:bodyPr>
            <a:noAutofit/>
          </a:bodyPr>
          <a:lstStyle/>
          <a:p>
            <a:pPr algn="ctr"/>
            <a:r>
              <a:rPr lang="en-US" sz="3600" dirty="0">
                <a:latin typeface="Arial Rounded MT Bold" panose="020F0704030504030204" pitchFamily="34" charset="0"/>
              </a:rPr>
              <a:t>Annual SA economic </a:t>
            </a:r>
            <a:r>
              <a:rPr lang="en-US" sz="3600" dirty="0" smtClean="0">
                <a:latin typeface="Arial Rounded MT Bold" panose="020F0704030504030204" pitchFamily="34" charset="0"/>
              </a:rPr>
              <a:t>growth ( non annualized)</a:t>
            </a:r>
            <a:r>
              <a:rPr lang="en-US" sz="3600" dirty="0">
                <a:latin typeface="Arial Rounded MT Bold" panose="020F0704030504030204" pitchFamily="34" charset="0"/>
              </a:rPr>
              <a:t/>
            </a:r>
            <a:br>
              <a:rPr lang="en-US" sz="3600" dirty="0">
                <a:latin typeface="Arial Rounded MT Bold" panose="020F0704030504030204" pitchFamily="34" charset="0"/>
              </a:rPr>
            </a:br>
            <a:r>
              <a:rPr lang="en-US" sz="3600" dirty="0">
                <a:latin typeface="Arial Rounded MT Bold" panose="020F0704030504030204" pitchFamily="34" charset="0"/>
              </a:rPr>
              <a:t> </a:t>
            </a:r>
            <a:r>
              <a:rPr lang="en-US" sz="3600" dirty="0" smtClean="0">
                <a:latin typeface="Arial Rounded MT Bold" panose="020F0704030504030204" pitchFamily="34" charset="0"/>
              </a:rPr>
              <a:t>2018 </a:t>
            </a:r>
            <a:r>
              <a:rPr lang="en-US" sz="3600" dirty="0">
                <a:latin typeface="Arial Rounded MT Bold" panose="020F0704030504030204" pitchFamily="34" charset="0"/>
              </a:rPr>
              <a:t>– </a:t>
            </a:r>
            <a:r>
              <a:rPr lang="en-US" sz="3600" dirty="0" smtClean="0">
                <a:latin typeface="Arial Rounded MT Bold" panose="020F0704030504030204" pitchFamily="34" charset="0"/>
              </a:rPr>
              <a:t>2021 </a:t>
            </a:r>
            <a:r>
              <a:rPr lang="en-US" sz="3600" dirty="0">
                <a:latin typeface="Arial Rounded MT Bold" panose="020F0704030504030204" pitchFamily="34" charset="0"/>
              </a:rPr>
              <a:t>(</a:t>
            </a:r>
            <a:r>
              <a:rPr lang="en-US" sz="3600" dirty="0" smtClean="0">
                <a:latin typeface="Arial Rounded MT Bold" panose="020F0704030504030204" pitchFamily="34" charset="0"/>
              </a:rPr>
              <a:t>Q2)</a:t>
            </a:r>
            <a:endParaRPr lang="en-US" sz="3600" dirty="0">
              <a:latin typeface="Arial Rounded MT Bold" panose="020F0704030504030204" pitchFamily="34" charset="0"/>
            </a:endParaRPr>
          </a:p>
        </p:txBody>
      </p:sp>
      <p:sp>
        <p:nvSpPr>
          <p:cNvPr id="7" name="TextBox 6"/>
          <p:cNvSpPr txBox="1"/>
          <p:nvPr/>
        </p:nvSpPr>
        <p:spPr>
          <a:xfrm>
            <a:off x="1952369" y="6137153"/>
            <a:ext cx="5952661" cy="297454"/>
          </a:xfrm>
          <a:prstGeom prst="rect">
            <a:avLst/>
          </a:prstGeom>
          <a:noFill/>
        </p:spPr>
        <p:txBody>
          <a:bodyPr wrap="square" rtlCol="0">
            <a:spAutoFit/>
          </a:bodyPr>
          <a:lstStyle/>
          <a:p>
            <a:r>
              <a:rPr lang="en-ZA" sz="1333" dirty="0"/>
              <a:t>Source: Stats SA  </a:t>
            </a:r>
          </a:p>
        </p:txBody>
      </p:sp>
      <p:graphicFrame>
        <p:nvGraphicFramePr>
          <p:cNvPr id="2" name="Object 1"/>
          <p:cNvGraphicFramePr>
            <a:graphicFrameLocks noChangeAspect="1"/>
          </p:cNvGraphicFramePr>
          <p:nvPr>
            <p:extLst>
              <p:ext uri="{D42A27DB-BD31-4B8C-83A1-F6EECF244321}">
                <p14:modId xmlns:p14="http://schemas.microsoft.com/office/powerpoint/2010/main" val="3256268055"/>
              </p:ext>
            </p:extLst>
          </p:nvPr>
        </p:nvGraphicFramePr>
        <p:xfrm>
          <a:off x="1952369" y="1025403"/>
          <a:ext cx="8896350" cy="5111750"/>
        </p:xfrm>
        <a:graphic>
          <a:graphicData uri="http://schemas.openxmlformats.org/presentationml/2006/ole">
            <mc:AlternateContent xmlns:mc="http://schemas.openxmlformats.org/markup-compatibility/2006">
              <mc:Choice xmlns:v="urn:schemas-microsoft-com:vml" Requires="v">
                <p:oleObj spid="_x0000_s16469" name="Worksheet" r:id="rId3" imgW="8770585" imgH="6149174" progId="Excel.Sheet.12">
                  <p:link updateAutomatic="1"/>
                </p:oleObj>
              </mc:Choice>
              <mc:Fallback>
                <p:oleObj name="Worksheet" r:id="rId3" imgW="8770585" imgH="6149174" progId="Excel.Sheet.12">
                  <p:link updateAutomatic="1"/>
                  <p:pic>
                    <p:nvPicPr>
                      <p:cNvPr id="2" name="Object 1"/>
                      <p:cNvPicPr/>
                      <p:nvPr/>
                    </p:nvPicPr>
                    <p:blipFill>
                      <a:blip r:embed="rId4"/>
                      <a:stretch>
                        <a:fillRect/>
                      </a:stretch>
                    </p:blipFill>
                    <p:spPr>
                      <a:xfrm>
                        <a:off x="1952369" y="1025403"/>
                        <a:ext cx="8896350" cy="5111750"/>
                      </a:xfrm>
                      <a:prstGeom prst="rect">
                        <a:avLst/>
                      </a:prstGeom>
                    </p:spPr>
                  </p:pic>
                </p:oleObj>
              </mc:Fallback>
            </mc:AlternateContent>
          </a:graphicData>
        </a:graphic>
      </p:graphicFrame>
    </p:spTree>
    <p:extLst>
      <p:ext uri="{BB962C8B-B14F-4D97-AF65-F5344CB8AC3E}">
        <p14:creationId xmlns:p14="http://schemas.microsoft.com/office/powerpoint/2010/main" val="895809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339" y="274637"/>
            <a:ext cx="11905323" cy="1143000"/>
          </a:xfrm>
        </p:spPr>
        <p:txBody>
          <a:bodyPr>
            <a:noAutofit/>
          </a:bodyPr>
          <a:lstStyle/>
          <a:p>
            <a:pPr algn="ctr"/>
            <a:r>
              <a:rPr lang="en-ZA" sz="3600" dirty="0">
                <a:latin typeface="Arial Rounded MT Bold" panose="020F0704030504030204" pitchFamily="34" charset="0"/>
              </a:rPr>
              <a:t>Retail sales </a:t>
            </a:r>
            <a:r>
              <a:rPr lang="en-ZA" sz="3600" dirty="0" smtClean="0">
                <a:latin typeface="Arial Rounded MT Bold" panose="020F0704030504030204" pitchFamily="34" charset="0"/>
              </a:rPr>
              <a:t>growth (%) </a:t>
            </a:r>
            <a:r>
              <a:rPr lang="en-ZA" sz="3600" dirty="0">
                <a:latin typeface="Arial Rounded MT Bold" panose="020F0704030504030204" pitchFamily="34" charset="0"/>
              </a:rPr>
              <a:t>at constant 2015 prices </a:t>
            </a:r>
            <a:br>
              <a:rPr lang="en-ZA" sz="3600" dirty="0">
                <a:latin typeface="Arial Rounded MT Bold" panose="020F0704030504030204" pitchFamily="34" charset="0"/>
              </a:rPr>
            </a:br>
            <a:r>
              <a:rPr lang="en-ZA" sz="3600" dirty="0">
                <a:latin typeface="Arial Rounded MT Bold" panose="020F0704030504030204" pitchFamily="34" charset="0"/>
              </a:rPr>
              <a:t>Jan </a:t>
            </a:r>
            <a:r>
              <a:rPr lang="en-ZA" sz="3600" dirty="0" smtClean="0">
                <a:latin typeface="Arial Rounded MT Bold" panose="020F0704030504030204" pitchFamily="34" charset="0"/>
              </a:rPr>
              <a:t>2011 </a:t>
            </a:r>
            <a:r>
              <a:rPr lang="en-ZA" sz="3600" dirty="0">
                <a:latin typeface="Arial Rounded MT Bold" panose="020F0704030504030204" pitchFamily="34" charset="0"/>
              </a:rPr>
              <a:t>– </a:t>
            </a:r>
            <a:r>
              <a:rPr lang="en-ZA" sz="3600" dirty="0" smtClean="0">
                <a:latin typeface="Arial Rounded MT Bold" panose="020F0704030504030204" pitchFamily="34" charset="0"/>
              </a:rPr>
              <a:t>September 2021</a:t>
            </a:r>
            <a:endParaRPr lang="en-ZA" sz="3600" dirty="0">
              <a:latin typeface="Arial Rounded MT Bold" panose="020F0704030504030204" pitchFamily="34" charset="0"/>
            </a:endParaRPr>
          </a:p>
        </p:txBody>
      </p:sp>
      <p:sp>
        <p:nvSpPr>
          <p:cNvPr id="6" name="TextBox 5"/>
          <p:cNvSpPr txBox="1"/>
          <p:nvPr/>
        </p:nvSpPr>
        <p:spPr>
          <a:xfrm>
            <a:off x="1872655" y="6058823"/>
            <a:ext cx="5952661" cy="307777"/>
          </a:xfrm>
          <a:prstGeom prst="rect">
            <a:avLst/>
          </a:prstGeom>
          <a:noFill/>
        </p:spPr>
        <p:txBody>
          <a:bodyPr wrap="square" rtlCol="0">
            <a:spAutoFit/>
          </a:bodyPr>
          <a:lstStyle/>
          <a:p>
            <a:r>
              <a:rPr lang="en-ZA" sz="1400" dirty="0"/>
              <a:t>Source: Stats SA. </a:t>
            </a:r>
          </a:p>
        </p:txBody>
      </p:sp>
      <p:graphicFrame>
        <p:nvGraphicFramePr>
          <p:cNvPr id="3" name="Object 2"/>
          <p:cNvGraphicFramePr>
            <a:graphicFrameLocks noChangeAspect="1"/>
          </p:cNvGraphicFramePr>
          <p:nvPr>
            <p:extLst>
              <p:ext uri="{D42A27DB-BD31-4B8C-83A1-F6EECF244321}">
                <p14:modId xmlns:p14="http://schemas.microsoft.com/office/powerpoint/2010/main" val="2375076820"/>
              </p:ext>
            </p:extLst>
          </p:nvPr>
        </p:nvGraphicFramePr>
        <p:xfrm>
          <a:off x="1152525" y="1658938"/>
          <a:ext cx="9898063" cy="4273550"/>
        </p:xfrm>
        <a:graphic>
          <a:graphicData uri="http://schemas.openxmlformats.org/presentationml/2006/ole">
            <mc:AlternateContent xmlns:mc="http://schemas.openxmlformats.org/markup-compatibility/2006">
              <mc:Choice xmlns:v="urn:schemas-microsoft-com:vml" Requires="v">
                <p:oleObj spid="_x0000_s31797" name="Worksheet" r:id="rId4" imgW="8321040" imgH="4099449" progId="Excel.Sheet.12">
                  <p:link updateAutomatic="1"/>
                </p:oleObj>
              </mc:Choice>
              <mc:Fallback>
                <p:oleObj name="Worksheet" r:id="rId4" imgW="8321040" imgH="4099449" progId="Excel.Sheet.12">
                  <p:link updateAutomatic="1"/>
                  <p:pic>
                    <p:nvPicPr>
                      <p:cNvPr id="0" name=""/>
                      <p:cNvPicPr/>
                      <p:nvPr/>
                    </p:nvPicPr>
                    <p:blipFill>
                      <a:blip r:embed="rId5"/>
                      <a:stretch>
                        <a:fillRect/>
                      </a:stretch>
                    </p:blipFill>
                    <p:spPr>
                      <a:xfrm>
                        <a:off x="1152525" y="1658938"/>
                        <a:ext cx="9898063" cy="4273550"/>
                      </a:xfrm>
                      <a:prstGeom prst="rect">
                        <a:avLst/>
                      </a:prstGeom>
                    </p:spPr>
                  </p:pic>
                </p:oleObj>
              </mc:Fallback>
            </mc:AlternateContent>
          </a:graphicData>
        </a:graphic>
      </p:graphicFrame>
    </p:spTree>
    <p:extLst>
      <p:ext uri="{BB962C8B-B14F-4D97-AF65-F5344CB8AC3E}">
        <p14:creationId xmlns:p14="http://schemas.microsoft.com/office/powerpoint/2010/main" val="1669758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475863C8-8630-41C0-BC57-E5C78ADD959C}"/>
              </a:ext>
            </a:extLst>
          </p:cNvPr>
          <p:cNvSpPr>
            <a:spLocks noGrp="1" noChangeArrowheads="1"/>
          </p:cNvSpPr>
          <p:nvPr>
            <p:ph type="title"/>
          </p:nvPr>
        </p:nvSpPr>
        <p:spPr>
          <a:xfrm>
            <a:off x="808517" y="259196"/>
            <a:ext cx="10574965" cy="576064"/>
          </a:xfrm>
        </p:spPr>
        <p:txBody>
          <a:bodyPr>
            <a:noAutofit/>
          </a:bodyPr>
          <a:lstStyle/>
          <a:p>
            <a:pPr algn="ctr"/>
            <a:r>
              <a:rPr lang="en-US" sz="3733" dirty="0">
                <a:latin typeface="Arial Rounded MT Bold" panose="020F0704030504030204" pitchFamily="34" charset="0"/>
              </a:rPr>
              <a:t>Consumer price inflation </a:t>
            </a:r>
            <a:br>
              <a:rPr lang="en-US" sz="3733" dirty="0">
                <a:latin typeface="Arial Rounded MT Bold" panose="020F0704030504030204" pitchFamily="34" charset="0"/>
              </a:rPr>
            </a:br>
            <a:r>
              <a:rPr lang="en-US" sz="3733" dirty="0">
                <a:latin typeface="Arial Rounded MT Bold" panose="020F0704030504030204" pitchFamily="34" charset="0"/>
              </a:rPr>
              <a:t>Jan </a:t>
            </a:r>
            <a:r>
              <a:rPr lang="en-US" sz="3733" dirty="0" smtClean="0">
                <a:latin typeface="Arial Rounded MT Bold" panose="020F0704030504030204" pitchFamily="34" charset="0"/>
              </a:rPr>
              <a:t>2010 </a:t>
            </a:r>
            <a:r>
              <a:rPr lang="en-US" sz="3733" dirty="0">
                <a:latin typeface="Arial Rounded MT Bold" panose="020F0704030504030204" pitchFamily="34" charset="0"/>
              </a:rPr>
              <a:t>– </a:t>
            </a:r>
            <a:r>
              <a:rPr lang="en-US" sz="3733" dirty="0" smtClean="0">
                <a:latin typeface="Arial Rounded MT Bold" panose="020F0704030504030204" pitchFamily="34" charset="0"/>
              </a:rPr>
              <a:t>Sept 2021</a:t>
            </a:r>
            <a:endParaRPr lang="en-US" sz="3733" dirty="0">
              <a:latin typeface="Arial Rounded MT Bold" panose="020F0704030504030204" pitchFamily="34" charset="0"/>
            </a:endParaRPr>
          </a:p>
        </p:txBody>
      </p:sp>
      <p:sp>
        <p:nvSpPr>
          <p:cNvPr id="4" name="TextBox 3">
            <a:extLst>
              <a:ext uri="{FF2B5EF4-FFF2-40B4-BE49-F238E27FC236}">
                <a16:creationId xmlns:a16="http://schemas.microsoft.com/office/drawing/2014/main" xmlns="" id="{793F8172-6788-47CF-AAD1-9DDCE79249C3}"/>
              </a:ext>
            </a:extLst>
          </p:cNvPr>
          <p:cNvSpPr txBox="1"/>
          <p:nvPr/>
        </p:nvSpPr>
        <p:spPr>
          <a:xfrm>
            <a:off x="2152115" y="6172321"/>
            <a:ext cx="5952661" cy="297454"/>
          </a:xfrm>
          <a:prstGeom prst="rect">
            <a:avLst/>
          </a:prstGeom>
          <a:noFill/>
        </p:spPr>
        <p:txBody>
          <a:bodyPr wrap="square" rtlCol="0">
            <a:spAutoFit/>
          </a:bodyPr>
          <a:lstStyle/>
          <a:p>
            <a:r>
              <a:rPr lang="en-ZA" sz="1333" dirty="0"/>
              <a:t>Source: Stats SA</a:t>
            </a:r>
          </a:p>
        </p:txBody>
      </p:sp>
      <p:graphicFrame>
        <p:nvGraphicFramePr>
          <p:cNvPr id="5" name="Object 4"/>
          <p:cNvGraphicFramePr>
            <a:graphicFrameLocks noChangeAspect="1"/>
          </p:cNvGraphicFramePr>
          <p:nvPr>
            <p:extLst>
              <p:ext uri="{D42A27DB-BD31-4B8C-83A1-F6EECF244321}">
                <p14:modId xmlns:p14="http://schemas.microsoft.com/office/powerpoint/2010/main" val="246748906"/>
              </p:ext>
            </p:extLst>
          </p:nvPr>
        </p:nvGraphicFramePr>
        <p:xfrm>
          <a:off x="1709738" y="1411288"/>
          <a:ext cx="9062765" cy="5081587"/>
        </p:xfrm>
        <a:graphic>
          <a:graphicData uri="http://schemas.openxmlformats.org/presentationml/2006/ole">
            <mc:AlternateContent xmlns:mc="http://schemas.openxmlformats.org/markup-compatibility/2006">
              <mc:Choice xmlns:v="urn:schemas-microsoft-com:vml" Requires="v">
                <p:oleObj spid="_x0000_s12373" name="Worksheet" r:id="rId3" imgW="8770585" imgH="6149174" progId="Excel.Sheet.12">
                  <p:link updateAutomatic="1"/>
                </p:oleObj>
              </mc:Choice>
              <mc:Fallback>
                <p:oleObj name="Worksheet" r:id="rId3" imgW="8770585" imgH="6149174" progId="Excel.Sheet.12">
                  <p:link updateAutomatic="1"/>
                  <p:pic>
                    <p:nvPicPr>
                      <p:cNvPr id="0" name=""/>
                      <p:cNvPicPr/>
                      <p:nvPr/>
                    </p:nvPicPr>
                    <p:blipFill>
                      <a:blip r:embed="rId4"/>
                      <a:stretch>
                        <a:fillRect/>
                      </a:stretch>
                    </p:blipFill>
                    <p:spPr>
                      <a:xfrm>
                        <a:off x="1709738" y="1411288"/>
                        <a:ext cx="9062765" cy="5081587"/>
                      </a:xfrm>
                      <a:prstGeom prst="rect">
                        <a:avLst/>
                      </a:prstGeom>
                    </p:spPr>
                  </p:pic>
                </p:oleObj>
              </mc:Fallback>
            </mc:AlternateContent>
          </a:graphicData>
        </a:graphic>
      </p:graphicFrame>
    </p:spTree>
    <p:extLst>
      <p:ext uri="{BB962C8B-B14F-4D97-AF65-F5344CB8AC3E}">
        <p14:creationId xmlns:p14="http://schemas.microsoft.com/office/powerpoint/2010/main" val="1392561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45263288"/>
              </p:ext>
            </p:extLst>
          </p:nvPr>
        </p:nvGraphicFramePr>
        <p:xfrm>
          <a:off x="911181" y="1680347"/>
          <a:ext cx="10396240" cy="3656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7401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00" dirty="0" smtClean="0">
                <a:latin typeface="Arial Rounded MT Bold" panose="020F0704030504030204" pitchFamily="34" charset="0"/>
              </a:rPr>
              <a:t>.</a:t>
            </a:r>
            <a:endParaRPr lang="en-ZA" sz="800" dirty="0">
              <a:latin typeface="Arial Rounded MT Bold" panose="020F0704030504030204" pitchFamily="34" charset="0"/>
            </a:endParaRPr>
          </a:p>
        </p:txBody>
      </p:sp>
      <p:sp>
        <p:nvSpPr>
          <p:cNvPr id="6" name="TextBox 5"/>
          <p:cNvSpPr txBox="1"/>
          <p:nvPr/>
        </p:nvSpPr>
        <p:spPr>
          <a:xfrm>
            <a:off x="1761632" y="6227997"/>
            <a:ext cx="4704523" cy="297454"/>
          </a:xfrm>
          <a:prstGeom prst="rect">
            <a:avLst/>
          </a:prstGeom>
          <a:noFill/>
        </p:spPr>
        <p:txBody>
          <a:bodyPr wrap="square" rtlCol="0">
            <a:spAutoFit/>
          </a:bodyPr>
          <a:lstStyle/>
          <a:p>
            <a:r>
              <a:rPr lang="en-ZA" sz="1333" dirty="0">
                <a:solidFill>
                  <a:prstClr val="black"/>
                </a:solidFill>
              </a:rPr>
              <a:t>Source: Stats SA</a:t>
            </a:r>
          </a:p>
        </p:txBody>
      </p:sp>
      <p:sp>
        <p:nvSpPr>
          <p:cNvPr id="4" name="Rectangle 3"/>
          <p:cNvSpPr/>
          <p:nvPr/>
        </p:nvSpPr>
        <p:spPr>
          <a:xfrm>
            <a:off x="914398" y="328947"/>
            <a:ext cx="10327907" cy="1200329"/>
          </a:xfrm>
          <a:prstGeom prst="rect">
            <a:avLst/>
          </a:prstGeom>
        </p:spPr>
        <p:txBody>
          <a:bodyPr wrap="square">
            <a:spAutoFit/>
          </a:bodyPr>
          <a:lstStyle/>
          <a:p>
            <a:pPr algn="ctr"/>
            <a:r>
              <a:rPr lang="en-ZA" sz="3600" dirty="0">
                <a:latin typeface="Arial Rounded MT Bold" panose="020F0704030504030204" pitchFamily="34" charset="0"/>
              </a:rPr>
              <a:t>Producer, processor and retail price indices, Jan 2012 – </a:t>
            </a:r>
            <a:r>
              <a:rPr lang="en-ZA" sz="3600" dirty="0" smtClean="0">
                <a:latin typeface="Arial Rounded MT Bold" panose="020F0704030504030204" pitchFamily="34" charset="0"/>
              </a:rPr>
              <a:t>Sept 2021</a:t>
            </a:r>
            <a:endParaRPr lang="en-ZA" sz="3600" dirty="0"/>
          </a:p>
        </p:txBody>
      </p:sp>
      <p:graphicFrame>
        <p:nvGraphicFramePr>
          <p:cNvPr id="5" name="Object 4"/>
          <p:cNvGraphicFramePr>
            <a:graphicFrameLocks noChangeAspect="1"/>
          </p:cNvGraphicFramePr>
          <p:nvPr>
            <p:extLst>
              <p:ext uri="{D42A27DB-BD31-4B8C-83A1-F6EECF244321}">
                <p14:modId xmlns:p14="http://schemas.microsoft.com/office/powerpoint/2010/main" val="850077961"/>
              </p:ext>
            </p:extLst>
          </p:nvPr>
        </p:nvGraphicFramePr>
        <p:xfrm>
          <a:off x="1220465" y="1669298"/>
          <a:ext cx="9715772" cy="4418677"/>
        </p:xfrm>
        <a:graphic>
          <a:graphicData uri="http://schemas.openxmlformats.org/presentationml/2006/ole">
            <mc:AlternateContent xmlns:mc="http://schemas.openxmlformats.org/markup-compatibility/2006">
              <mc:Choice xmlns:v="urn:schemas-microsoft-com:vml" Requires="v">
                <p:oleObj spid="_x0000_s32775" name="Worksheet" r:id="rId3" imgW="8665486" imgH="6280426" progId="Excel.Sheet.12">
                  <p:link updateAutomatic="1"/>
                </p:oleObj>
              </mc:Choice>
              <mc:Fallback>
                <p:oleObj name="Worksheet" r:id="rId3" imgW="8665486" imgH="6280426" progId="Excel.Sheet.12">
                  <p:link updateAutomatic="1"/>
                  <p:pic>
                    <p:nvPicPr>
                      <p:cNvPr id="0" name=""/>
                      <p:cNvPicPr/>
                      <p:nvPr/>
                    </p:nvPicPr>
                    <p:blipFill>
                      <a:blip r:embed="rId4"/>
                      <a:stretch>
                        <a:fillRect/>
                      </a:stretch>
                    </p:blipFill>
                    <p:spPr>
                      <a:xfrm>
                        <a:off x="1220465" y="1669298"/>
                        <a:ext cx="9715772" cy="4418677"/>
                      </a:xfrm>
                      <a:prstGeom prst="rect">
                        <a:avLst/>
                      </a:prstGeom>
                    </p:spPr>
                  </p:pic>
                </p:oleObj>
              </mc:Fallback>
            </mc:AlternateContent>
          </a:graphicData>
        </a:graphic>
      </p:graphicFrame>
    </p:spTree>
    <p:extLst>
      <p:ext uri="{BB962C8B-B14F-4D97-AF65-F5344CB8AC3E}">
        <p14:creationId xmlns:p14="http://schemas.microsoft.com/office/powerpoint/2010/main" val="205313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27381" y="304799"/>
            <a:ext cx="10972800" cy="374469"/>
          </a:xfrm>
        </p:spPr>
        <p:txBody>
          <a:bodyPr>
            <a:noAutofit/>
          </a:bodyPr>
          <a:lstStyle/>
          <a:p>
            <a:pPr algn="ctr">
              <a:spcAft>
                <a:spcPts val="0"/>
              </a:spcAft>
            </a:pPr>
            <a:r>
              <a:rPr lang="en-US" sz="2000" b="1" dirty="0">
                <a:latin typeface="Arial Rounded MT Bold" panose="020F0704030504030204" pitchFamily="34" charset="0"/>
              </a:rPr>
              <a:t>CHANGES IN THE QUANTITIES OF RETAIL SALES OF SPECIFIC DAIRY PRODUCTS</a:t>
            </a:r>
          </a:p>
        </p:txBody>
      </p:sp>
      <p:sp>
        <p:nvSpPr>
          <p:cNvPr id="8" name="TextBox 7"/>
          <p:cNvSpPr txBox="1"/>
          <p:nvPr/>
        </p:nvSpPr>
        <p:spPr>
          <a:xfrm>
            <a:off x="1863358" y="6027942"/>
            <a:ext cx="5856651" cy="297454"/>
          </a:xfrm>
          <a:prstGeom prst="rect">
            <a:avLst/>
          </a:prstGeom>
          <a:noFill/>
        </p:spPr>
        <p:txBody>
          <a:bodyPr wrap="square" rtlCol="0">
            <a:spAutoFit/>
          </a:bodyPr>
          <a:lstStyle/>
          <a:p>
            <a:r>
              <a:rPr lang="en-ZA" sz="1333" dirty="0">
                <a:solidFill>
                  <a:prstClr val="black"/>
                </a:solidFill>
              </a:rPr>
              <a:t>Source: SAMPRO based on Nielsen report</a:t>
            </a:r>
          </a:p>
        </p:txBody>
      </p:sp>
      <p:graphicFrame>
        <p:nvGraphicFramePr>
          <p:cNvPr id="2" name="Table 1"/>
          <p:cNvGraphicFramePr>
            <a:graphicFrameLocks noGrp="1"/>
          </p:cNvGraphicFramePr>
          <p:nvPr>
            <p:extLst>
              <p:ext uri="{D42A27DB-BD31-4B8C-83A1-F6EECF244321}">
                <p14:modId xmlns:p14="http://schemas.microsoft.com/office/powerpoint/2010/main" val="2691711499"/>
              </p:ext>
            </p:extLst>
          </p:nvPr>
        </p:nvGraphicFramePr>
        <p:xfrm>
          <a:off x="838199" y="970713"/>
          <a:ext cx="10515602" cy="4911180"/>
        </p:xfrm>
        <a:graphic>
          <a:graphicData uri="http://schemas.openxmlformats.org/drawingml/2006/table">
            <a:tbl>
              <a:tblPr firstRow="1" bandRow="1"/>
              <a:tblGrid>
                <a:gridCol w="1791858">
                  <a:extLst>
                    <a:ext uri="{9D8B030D-6E8A-4147-A177-3AD203B41FA5}">
                      <a16:colId xmlns:a16="http://schemas.microsoft.com/office/drawing/2014/main" xmlns="" val="1391823836"/>
                    </a:ext>
                  </a:extLst>
                </a:gridCol>
                <a:gridCol w="1743487">
                  <a:extLst>
                    <a:ext uri="{9D8B030D-6E8A-4147-A177-3AD203B41FA5}">
                      <a16:colId xmlns:a16="http://schemas.microsoft.com/office/drawing/2014/main" xmlns="" val="2443762949"/>
                    </a:ext>
                  </a:extLst>
                </a:gridCol>
                <a:gridCol w="1745590">
                  <a:extLst>
                    <a:ext uri="{9D8B030D-6E8A-4147-A177-3AD203B41FA5}">
                      <a16:colId xmlns:a16="http://schemas.microsoft.com/office/drawing/2014/main" xmlns="" val="1283936073"/>
                    </a:ext>
                  </a:extLst>
                </a:gridCol>
                <a:gridCol w="1745590">
                  <a:extLst>
                    <a:ext uri="{9D8B030D-6E8A-4147-A177-3AD203B41FA5}">
                      <a16:colId xmlns:a16="http://schemas.microsoft.com/office/drawing/2014/main" xmlns="" val="3299546725"/>
                    </a:ext>
                  </a:extLst>
                </a:gridCol>
                <a:gridCol w="1745590">
                  <a:extLst>
                    <a:ext uri="{9D8B030D-6E8A-4147-A177-3AD203B41FA5}">
                      <a16:colId xmlns:a16="http://schemas.microsoft.com/office/drawing/2014/main" xmlns="" val="2060440027"/>
                    </a:ext>
                  </a:extLst>
                </a:gridCol>
                <a:gridCol w="1743487">
                  <a:extLst>
                    <a:ext uri="{9D8B030D-6E8A-4147-A177-3AD203B41FA5}">
                      <a16:colId xmlns:a16="http://schemas.microsoft.com/office/drawing/2014/main" xmlns="" val="1720179937"/>
                    </a:ext>
                  </a:extLst>
                </a:gridCol>
              </a:tblGrid>
              <a:tr h="1721576">
                <a:tc>
                  <a:txBody>
                    <a:bodyPr/>
                    <a:lstStyle/>
                    <a:p>
                      <a:pPr algn="ctr">
                        <a:lnSpc>
                          <a:spcPct val="115000"/>
                        </a:lnSpc>
                        <a:spcBef>
                          <a:spcPts val="300"/>
                        </a:spcBef>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PRODUCT</a:t>
                      </a:r>
                      <a:endParaRPr lang="en-Z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tc>
                  <a:txBody>
                    <a:bodyPr/>
                    <a:lstStyle/>
                    <a:p>
                      <a:pPr algn="ctr">
                        <a:spcAft>
                          <a:spcPts val="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Sales in the</a:t>
                      </a:r>
                      <a:endParaRPr lang="en-ZA" sz="1400" dirty="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month of</a:t>
                      </a:r>
                      <a:endParaRPr lang="en-ZA" sz="1400" dirty="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June 2021 </a:t>
                      </a:r>
                      <a:endParaRPr lang="en-ZA" sz="1400" dirty="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versus the</a:t>
                      </a:r>
                      <a:endParaRPr lang="en-ZA" sz="1400" dirty="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sales in the</a:t>
                      </a:r>
                      <a:endParaRPr lang="en-ZA" sz="1400" dirty="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month of</a:t>
                      </a:r>
                      <a:endParaRPr lang="en-ZA" sz="1400" dirty="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June 2020</a:t>
                      </a:r>
                      <a:endParaRPr lang="en-ZA" sz="1400" dirty="0">
                        <a:solidFill>
                          <a:srgbClr val="000000"/>
                        </a:solidFill>
                        <a:effectLst/>
                        <a:latin typeface="Cambria" panose="02040503050406030204" pitchFamily="18" charset="0"/>
                        <a:ea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tc>
                  <a:txBody>
                    <a:bodyPr/>
                    <a:lstStyle/>
                    <a:p>
                      <a:pPr algn="ctr">
                        <a:spcAft>
                          <a:spcPts val="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Sales in the</a:t>
                      </a:r>
                      <a:endParaRPr lang="en-ZA" sz="1400" dirty="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 months from April 2021 to</a:t>
                      </a:r>
                      <a:endParaRPr lang="en-ZA" sz="1400" dirty="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June 2021 </a:t>
                      </a:r>
                      <a:endParaRPr lang="en-ZA" sz="1400" dirty="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versus the</a:t>
                      </a:r>
                      <a:endParaRPr lang="en-ZA" sz="1400" dirty="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sales in the</a:t>
                      </a:r>
                      <a:endParaRPr lang="en-ZA" sz="1400" dirty="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 months from</a:t>
                      </a:r>
                      <a:endParaRPr lang="en-ZA" sz="1400" dirty="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April 2020 to</a:t>
                      </a:r>
                      <a:endParaRPr lang="en-ZA" sz="1400" dirty="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June 2020</a:t>
                      </a:r>
                      <a:endParaRPr lang="en-ZA" sz="1400" dirty="0">
                        <a:solidFill>
                          <a:srgbClr val="000000"/>
                        </a:solidFill>
                        <a:effectLst/>
                        <a:latin typeface="Cambria" panose="02040503050406030204" pitchFamily="18" charset="0"/>
                        <a:ea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tc>
                  <a:txBody>
                    <a:bodyPr/>
                    <a:lstStyle/>
                    <a:p>
                      <a:pPr algn="ctr">
                        <a:spcAft>
                          <a:spcPts val="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Sales in the</a:t>
                      </a:r>
                      <a:endParaRPr lang="en-ZA" sz="1400" dirty="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 months from January 2021 to June 2021 </a:t>
                      </a:r>
                      <a:endParaRPr lang="en-ZA" sz="1400" dirty="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versus the</a:t>
                      </a:r>
                      <a:endParaRPr lang="en-ZA" sz="1400" dirty="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sales in the</a:t>
                      </a:r>
                      <a:endParaRPr lang="en-ZA" sz="1400" dirty="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 months from</a:t>
                      </a:r>
                      <a:endParaRPr lang="en-ZA" sz="1400" dirty="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January 2020 to June 2020</a:t>
                      </a:r>
                      <a:endParaRPr lang="en-ZA" sz="1400" dirty="0">
                        <a:solidFill>
                          <a:srgbClr val="000000"/>
                        </a:solidFill>
                        <a:effectLst/>
                        <a:latin typeface="Cambria" panose="02040503050406030204" pitchFamily="18" charset="0"/>
                        <a:ea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tc>
                  <a:txBody>
                    <a:bodyPr/>
                    <a:lstStyle/>
                    <a:p>
                      <a:pPr algn="ctr">
                        <a:spcAft>
                          <a:spcPts val="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Sales in the</a:t>
                      </a:r>
                      <a:endParaRPr lang="en-ZA" sz="1400" dirty="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 months from</a:t>
                      </a:r>
                      <a:endParaRPr lang="en-ZA" sz="1400" dirty="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October 2020 to June 2021 </a:t>
                      </a:r>
                      <a:endParaRPr lang="en-ZA" sz="1400" dirty="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versus the</a:t>
                      </a:r>
                      <a:endParaRPr lang="en-ZA" sz="1400" dirty="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sales in the</a:t>
                      </a:r>
                      <a:endParaRPr lang="en-ZA" sz="1400" dirty="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 months from</a:t>
                      </a:r>
                      <a:endParaRPr lang="en-ZA" sz="1400" dirty="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October 2019 to June 2020</a:t>
                      </a:r>
                      <a:endParaRPr lang="en-ZA" sz="1400" dirty="0">
                        <a:solidFill>
                          <a:srgbClr val="000000"/>
                        </a:solidFill>
                        <a:effectLst/>
                        <a:latin typeface="Cambria" panose="02040503050406030204" pitchFamily="18" charset="0"/>
                        <a:ea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tc>
                  <a:txBody>
                    <a:bodyPr/>
                    <a:lstStyle/>
                    <a:p>
                      <a:pPr algn="ctr">
                        <a:spcAft>
                          <a:spcPts val="0"/>
                        </a:spcAft>
                      </a:pPr>
                      <a:r>
                        <a:rPr lang="en-GB" sz="14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Sales in the</a:t>
                      </a:r>
                      <a:endParaRPr lang="en-ZA" sz="140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 months from</a:t>
                      </a:r>
                      <a:endParaRPr lang="en-ZA" sz="140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July 2020 to</a:t>
                      </a:r>
                      <a:endParaRPr lang="en-ZA" sz="140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June 2021 </a:t>
                      </a:r>
                      <a:endParaRPr lang="en-ZA" sz="140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versus the</a:t>
                      </a:r>
                      <a:endParaRPr lang="en-ZA" sz="140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sales in the</a:t>
                      </a:r>
                      <a:endParaRPr lang="en-ZA" sz="140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 months from</a:t>
                      </a:r>
                      <a:endParaRPr lang="en-ZA" sz="140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July 2019 to</a:t>
                      </a:r>
                      <a:endParaRPr lang="en-ZA" sz="1400">
                        <a:solidFill>
                          <a:srgbClr val="000000"/>
                        </a:solidFill>
                        <a:effectLst/>
                        <a:latin typeface="Cambria" panose="02040503050406030204" pitchFamily="18" charset="0"/>
                        <a:ea typeface="Times New Roman" panose="02020603050405020304" pitchFamily="18" charset="0"/>
                      </a:endParaRPr>
                    </a:p>
                    <a:p>
                      <a:pPr algn="ctr">
                        <a:spcAft>
                          <a:spcPts val="0"/>
                        </a:spcAft>
                      </a:pPr>
                      <a:r>
                        <a:rPr lang="en-GB" sz="14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June 2020</a:t>
                      </a:r>
                      <a:endParaRPr lang="en-ZA" sz="1400">
                        <a:solidFill>
                          <a:srgbClr val="000000"/>
                        </a:solidFill>
                        <a:effectLst/>
                        <a:latin typeface="Cambria" panose="02040503050406030204" pitchFamily="18" charset="0"/>
                        <a:ea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extLst>
                  <a:ext uri="{0D108BD9-81ED-4DB2-BD59-A6C34878D82A}">
                    <a16:rowId xmlns:a16="http://schemas.microsoft.com/office/drawing/2014/main" xmlns="" val="2223248231"/>
                  </a:ext>
                </a:extLst>
              </a:tr>
              <a:tr h="240126">
                <a:tc>
                  <a:txBody>
                    <a:bodyPr/>
                    <a:lstStyle/>
                    <a:p>
                      <a:pPr>
                        <a:lnSpc>
                          <a:spcPct val="115000"/>
                        </a:lnSpc>
                        <a:spcBef>
                          <a:spcPts val="300"/>
                        </a:spcBef>
                        <a:spcAft>
                          <a:spcPts val="1000"/>
                        </a:spcAft>
                      </a:pPr>
                      <a:r>
                        <a:rPr lang="en-GB"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ts val="1650"/>
                        </a:lnSpc>
                        <a:spcAft>
                          <a:spcPts val="0"/>
                        </a:spcAft>
                      </a:pPr>
                      <a:r>
                        <a:rPr lang="en-GB" sz="14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percent</a:t>
                      </a:r>
                      <a:endParaRPr lang="en-ZA" sz="1400">
                        <a:solidFill>
                          <a:srgbClr val="000000"/>
                        </a:solidFill>
                        <a:effectLst/>
                        <a:latin typeface="Cambria" panose="02040503050406030204" pitchFamily="18" charset="0"/>
                        <a:ea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ts val="1650"/>
                        </a:lnSpc>
                        <a:spcAft>
                          <a:spcPts val="0"/>
                        </a:spcAft>
                      </a:pPr>
                      <a:r>
                        <a:rPr lang="en-GB" sz="14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ZA" sz="1400">
                        <a:solidFill>
                          <a:srgbClr val="000000"/>
                        </a:solidFill>
                        <a:effectLst/>
                        <a:latin typeface="Cambria" panose="02040503050406030204" pitchFamily="18" charset="0"/>
                        <a:ea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ts val="1650"/>
                        </a:lnSpc>
                        <a:spcAft>
                          <a:spcPts val="0"/>
                        </a:spcAft>
                      </a:pPr>
                      <a:r>
                        <a:rPr lang="en-GB" sz="14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percent</a:t>
                      </a:r>
                      <a:endParaRPr lang="en-ZA" sz="1400">
                        <a:solidFill>
                          <a:srgbClr val="000000"/>
                        </a:solidFill>
                        <a:effectLst/>
                        <a:latin typeface="Cambria" panose="02040503050406030204" pitchFamily="18" charset="0"/>
                        <a:ea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ts val="1650"/>
                        </a:lnSpc>
                        <a:spcAft>
                          <a:spcPts val="0"/>
                        </a:spcAft>
                      </a:pPr>
                      <a:r>
                        <a:rPr lang="en-GB"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ZA" sz="1400" dirty="0">
                        <a:solidFill>
                          <a:srgbClr val="000000"/>
                        </a:solidFill>
                        <a:effectLst/>
                        <a:latin typeface="Cambria" panose="02040503050406030204" pitchFamily="18" charset="0"/>
                        <a:ea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ts val="1650"/>
                        </a:lnSpc>
                        <a:spcAft>
                          <a:spcPts val="0"/>
                        </a:spcAft>
                      </a:pPr>
                      <a:r>
                        <a:rPr lang="en-GB" sz="14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percent</a:t>
                      </a:r>
                      <a:endParaRPr lang="en-ZA" sz="1400">
                        <a:solidFill>
                          <a:srgbClr val="000000"/>
                        </a:solidFill>
                        <a:effectLst/>
                        <a:latin typeface="Cambria" panose="02040503050406030204" pitchFamily="18" charset="0"/>
                        <a:ea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extLst>
                  <a:ext uri="{0D108BD9-81ED-4DB2-BD59-A6C34878D82A}">
                    <a16:rowId xmlns:a16="http://schemas.microsoft.com/office/drawing/2014/main" xmlns="" val="3736974763"/>
                  </a:ext>
                </a:extLst>
              </a:tr>
              <a:tr h="305064">
                <a:tc>
                  <a:txBody>
                    <a:bodyPr/>
                    <a:lstStyle/>
                    <a:p>
                      <a:pPr>
                        <a:spcBef>
                          <a:spcPts val="300"/>
                        </a:spcBef>
                        <a:spcAft>
                          <a:spcPts val="300"/>
                        </a:spcAft>
                      </a:pPr>
                      <a:r>
                        <a:rPr lang="en-GB"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Fresh Milk</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Bef>
                          <a:spcPts val="300"/>
                        </a:spcBef>
                        <a:spcAft>
                          <a:spcPts val="0"/>
                        </a:spcAft>
                      </a:pPr>
                      <a:r>
                        <a:rPr lang="en-GB"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-2.4</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Bef>
                          <a:spcPts val="300"/>
                        </a:spcBef>
                        <a:spcAft>
                          <a:spcPts val="0"/>
                        </a:spcAft>
                      </a:pPr>
                      <a:r>
                        <a:rPr lang="en-GB"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-4.2</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Bef>
                          <a:spcPts val="300"/>
                        </a:spcBef>
                        <a:spcAft>
                          <a:spcPts val="0"/>
                        </a:spcAft>
                      </a:pPr>
                      <a:r>
                        <a:rPr lang="en-GB"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-6.2</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Bef>
                          <a:spcPts val="300"/>
                        </a:spcBef>
                        <a:spcAft>
                          <a:spcPts val="0"/>
                        </a:spcAft>
                      </a:pPr>
                      <a:r>
                        <a:rPr lang="en-GB"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-7.3</a:t>
                      </a:r>
                      <a:endParaRPr lang="en-Z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Bef>
                          <a:spcPts val="300"/>
                        </a:spcBef>
                        <a:spcAft>
                          <a:spcPts val="0"/>
                        </a:spcAft>
                      </a:pPr>
                      <a:r>
                        <a:rPr lang="en-GB"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-7.7</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xmlns="" val="4272604439"/>
                  </a:ext>
                </a:extLst>
              </a:tr>
              <a:tr h="305064">
                <a:tc>
                  <a:txBody>
                    <a:bodyPr/>
                    <a:lstStyle/>
                    <a:p>
                      <a:pPr>
                        <a:spcBef>
                          <a:spcPts val="300"/>
                        </a:spcBef>
                        <a:spcAft>
                          <a:spcPts val="300"/>
                        </a:spcAft>
                      </a:pPr>
                      <a:r>
                        <a:rPr lang="en-GB"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UHT milk</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r">
                        <a:lnSpc>
                          <a:spcPct val="115000"/>
                        </a:lnSpc>
                        <a:spcBef>
                          <a:spcPts val="300"/>
                        </a:spcBef>
                        <a:spcAft>
                          <a:spcPts val="0"/>
                        </a:spcAft>
                      </a:pPr>
                      <a:r>
                        <a:rPr lang="en-GB"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-3.6</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r">
                        <a:lnSpc>
                          <a:spcPct val="115000"/>
                        </a:lnSpc>
                        <a:spcBef>
                          <a:spcPts val="300"/>
                        </a:spcBef>
                        <a:spcAft>
                          <a:spcPts val="0"/>
                        </a:spcAft>
                      </a:pPr>
                      <a:r>
                        <a:rPr lang="en-GB"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-15.0</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r">
                        <a:lnSpc>
                          <a:spcPct val="115000"/>
                        </a:lnSpc>
                        <a:spcBef>
                          <a:spcPts val="300"/>
                        </a:spcBef>
                        <a:spcAft>
                          <a:spcPts val="0"/>
                        </a:spcAft>
                      </a:pPr>
                      <a:r>
                        <a:rPr lang="en-GB"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-10.8</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r">
                        <a:lnSpc>
                          <a:spcPct val="115000"/>
                        </a:lnSpc>
                        <a:spcBef>
                          <a:spcPts val="300"/>
                        </a:spcBef>
                        <a:spcAft>
                          <a:spcPts val="0"/>
                        </a:spcAft>
                      </a:pPr>
                      <a:r>
                        <a:rPr lang="en-GB"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-6.2</a:t>
                      </a:r>
                      <a:endParaRPr lang="en-Z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r">
                        <a:lnSpc>
                          <a:spcPct val="115000"/>
                        </a:lnSpc>
                        <a:spcBef>
                          <a:spcPts val="300"/>
                        </a:spcBef>
                        <a:spcAft>
                          <a:spcPts val="0"/>
                        </a:spcAft>
                      </a:pPr>
                      <a:r>
                        <a:rPr lang="en-GB"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-3.5</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extLst>
                  <a:ext uri="{0D108BD9-81ED-4DB2-BD59-A6C34878D82A}">
                    <a16:rowId xmlns:a16="http://schemas.microsoft.com/office/drawing/2014/main" xmlns="" val="2501076196"/>
                  </a:ext>
                </a:extLst>
              </a:tr>
              <a:tr h="305064">
                <a:tc>
                  <a:txBody>
                    <a:bodyPr/>
                    <a:lstStyle/>
                    <a:p>
                      <a:pPr>
                        <a:spcBef>
                          <a:spcPts val="300"/>
                        </a:spcBef>
                        <a:spcAft>
                          <a:spcPts val="300"/>
                        </a:spcAft>
                      </a:pPr>
                      <a:r>
                        <a:rPr lang="en-GB"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Flavoured milk</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Bef>
                          <a:spcPts val="300"/>
                        </a:spcBef>
                        <a:spcAft>
                          <a:spcPts val="0"/>
                        </a:spcAft>
                      </a:pPr>
                      <a:r>
                        <a:rPr lang="en-GB" sz="1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7.0</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Bef>
                          <a:spcPts val="300"/>
                        </a:spcBef>
                        <a:spcAft>
                          <a:spcPts val="0"/>
                        </a:spcAft>
                      </a:pPr>
                      <a:r>
                        <a:rPr lang="en-GB" sz="1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6.2</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Bef>
                          <a:spcPts val="300"/>
                        </a:spcBef>
                        <a:spcAft>
                          <a:spcPts val="0"/>
                        </a:spcAft>
                      </a:pPr>
                      <a:r>
                        <a:rPr lang="en-GB" sz="1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3.2</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Bef>
                          <a:spcPts val="300"/>
                        </a:spcBef>
                        <a:spcAft>
                          <a:spcPts val="0"/>
                        </a:spcAft>
                      </a:pPr>
                      <a:r>
                        <a:rPr lang="en-GB"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-2.1</a:t>
                      </a:r>
                      <a:endParaRPr lang="en-Z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Bef>
                          <a:spcPts val="300"/>
                        </a:spcBef>
                        <a:spcAft>
                          <a:spcPts val="0"/>
                        </a:spcAft>
                      </a:pPr>
                      <a:r>
                        <a:rPr lang="en-GB"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-6.1</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xmlns="" val="3515926566"/>
                  </a:ext>
                </a:extLst>
              </a:tr>
              <a:tr h="305064">
                <a:tc>
                  <a:txBody>
                    <a:bodyPr/>
                    <a:lstStyle/>
                    <a:p>
                      <a:pPr>
                        <a:spcBef>
                          <a:spcPts val="300"/>
                        </a:spcBef>
                        <a:spcAft>
                          <a:spcPts val="300"/>
                        </a:spcAft>
                      </a:pPr>
                      <a:r>
                        <a:rPr lang="en-GB"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Yoghurt</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r">
                        <a:lnSpc>
                          <a:spcPct val="115000"/>
                        </a:lnSpc>
                        <a:spcBef>
                          <a:spcPts val="300"/>
                        </a:spcBef>
                        <a:spcAft>
                          <a:spcPts val="0"/>
                        </a:spcAft>
                      </a:pPr>
                      <a:r>
                        <a:rPr lang="en-GB"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-5.1</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r">
                        <a:lnSpc>
                          <a:spcPct val="115000"/>
                        </a:lnSpc>
                        <a:spcBef>
                          <a:spcPts val="300"/>
                        </a:spcBef>
                        <a:spcAft>
                          <a:spcPts val="0"/>
                        </a:spcAft>
                      </a:pPr>
                      <a:r>
                        <a:rPr lang="en-GB"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-7.2</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r">
                        <a:lnSpc>
                          <a:spcPct val="115000"/>
                        </a:lnSpc>
                        <a:spcBef>
                          <a:spcPts val="300"/>
                        </a:spcBef>
                        <a:spcAft>
                          <a:spcPts val="0"/>
                        </a:spcAft>
                      </a:pPr>
                      <a:r>
                        <a:rPr lang="en-GB"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-3.4</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r">
                        <a:lnSpc>
                          <a:spcPct val="115000"/>
                        </a:lnSpc>
                        <a:spcBef>
                          <a:spcPts val="300"/>
                        </a:spcBef>
                        <a:spcAft>
                          <a:spcPts val="0"/>
                        </a:spcAft>
                      </a:pPr>
                      <a:r>
                        <a:rPr lang="en-GB" sz="1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0.5</a:t>
                      </a:r>
                      <a:endParaRPr lang="en-Z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r">
                        <a:lnSpc>
                          <a:spcPct val="115000"/>
                        </a:lnSpc>
                        <a:spcBef>
                          <a:spcPts val="300"/>
                        </a:spcBef>
                        <a:spcAft>
                          <a:spcPts val="0"/>
                        </a:spcAft>
                      </a:pPr>
                      <a:r>
                        <a:rPr lang="en-GB" sz="1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a:t>
                      </a:r>
                      <a:endParaRPr lang="en-Z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extLst>
                  <a:ext uri="{0D108BD9-81ED-4DB2-BD59-A6C34878D82A}">
                    <a16:rowId xmlns:a16="http://schemas.microsoft.com/office/drawing/2014/main" xmlns="" val="92331801"/>
                  </a:ext>
                </a:extLst>
              </a:tr>
              <a:tr h="305064">
                <a:tc>
                  <a:txBody>
                    <a:bodyPr/>
                    <a:lstStyle/>
                    <a:p>
                      <a:pPr>
                        <a:spcBef>
                          <a:spcPts val="300"/>
                        </a:spcBef>
                        <a:spcAft>
                          <a:spcPts val="300"/>
                        </a:spcAft>
                      </a:pPr>
                      <a:r>
                        <a:rPr lang="en-GB"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Maas</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Bef>
                          <a:spcPts val="300"/>
                        </a:spcBef>
                        <a:spcAft>
                          <a:spcPts val="0"/>
                        </a:spcAft>
                      </a:pPr>
                      <a:r>
                        <a:rPr lang="en-GB"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-7.4</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Bef>
                          <a:spcPts val="300"/>
                        </a:spcBef>
                        <a:spcAft>
                          <a:spcPts val="0"/>
                        </a:spcAft>
                      </a:pPr>
                      <a:r>
                        <a:rPr lang="en-GB"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-7.4</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Bef>
                          <a:spcPts val="300"/>
                        </a:spcBef>
                        <a:spcAft>
                          <a:spcPts val="0"/>
                        </a:spcAft>
                      </a:pPr>
                      <a:r>
                        <a:rPr lang="en-GB"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-5.3</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Bef>
                          <a:spcPts val="300"/>
                        </a:spcBef>
                        <a:spcAft>
                          <a:spcPts val="0"/>
                        </a:spcAft>
                      </a:pPr>
                      <a:r>
                        <a:rPr lang="en-GB"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-2.4</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Bef>
                          <a:spcPts val="300"/>
                        </a:spcBef>
                        <a:spcAft>
                          <a:spcPts val="0"/>
                        </a:spcAft>
                      </a:pPr>
                      <a:r>
                        <a:rPr lang="en-GB"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-1.3</a:t>
                      </a:r>
                      <a:endParaRPr lang="en-Z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xmlns="" val="3167734183"/>
                  </a:ext>
                </a:extLst>
              </a:tr>
              <a:tr h="305064">
                <a:tc>
                  <a:txBody>
                    <a:bodyPr/>
                    <a:lstStyle/>
                    <a:p>
                      <a:pPr>
                        <a:spcBef>
                          <a:spcPts val="300"/>
                        </a:spcBef>
                        <a:spcAft>
                          <a:spcPts val="300"/>
                        </a:spcAft>
                      </a:pPr>
                      <a:r>
                        <a:rPr lang="en-GB"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Pre-packaged cheese</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r">
                        <a:lnSpc>
                          <a:spcPct val="115000"/>
                        </a:lnSpc>
                        <a:spcBef>
                          <a:spcPts val="300"/>
                        </a:spcBef>
                        <a:spcAft>
                          <a:spcPts val="0"/>
                        </a:spcAft>
                      </a:pPr>
                      <a:r>
                        <a:rPr lang="en-GB" sz="1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r">
                        <a:lnSpc>
                          <a:spcPct val="115000"/>
                        </a:lnSpc>
                        <a:spcBef>
                          <a:spcPts val="300"/>
                        </a:spcBef>
                        <a:spcAft>
                          <a:spcPts val="0"/>
                        </a:spcAft>
                      </a:pPr>
                      <a:r>
                        <a:rPr lang="en-GB"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-6.2</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r">
                        <a:lnSpc>
                          <a:spcPct val="115000"/>
                        </a:lnSpc>
                        <a:spcBef>
                          <a:spcPts val="300"/>
                        </a:spcBef>
                        <a:spcAft>
                          <a:spcPts val="0"/>
                        </a:spcAft>
                      </a:pPr>
                      <a:r>
                        <a:rPr lang="en-GB"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-3.6</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r">
                        <a:lnSpc>
                          <a:spcPct val="115000"/>
                        </a:lnSpc>
                        <a:spcBef>
                          <a:spcPts val="300"/>
                        </a:spcBef>
                        <a:spcAft>
                          <a:spcPts val="0"/>
                        </a:spcAft>
                      </a:pPr>
                      <a:r>
                        <a:rPr lang="en-GB" sz="1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0.6</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r">
                        <a:lnSpc>
                          <a:spcPct val="115000"/>
                        </a:lnSpc>
                        <a:spcBef>
                          <a:spcPts val="300"/>
                        </a:spcBef>
                        <a:spcAft>
                          <a:spcPts val="0"/>
                        </a:spcAft>
                      </a:pPr>
                      <a:r>
                        <a:rPr lang="en-GB" sz="1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2.8</a:t>
                      </a:r>
                      <a:endParaRPr lang="en-Z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extLst>
                  <a:ext uri="{0D108BD9-81ED-4DB2-BD59-A6C34878D82A}">
                    <a16:rowId xmlns:a16="http://schemas.microsoft.com/office/drawing/2014/main" xmlns="" val="2435291512"/>
                  </a:ext>
                </a:extLst>
              </a:tr>
              <a:tr h="305064">
                <a:tc>
                  <a:txBody>
                    <a:bodyPr/>
                    <a:lstStyle/>
                    <a:p>
                      <a:pPr>
                        <a:spcBef>
                          <a:spcPts val="300"/>
                        </a:spcBef>
                        <a:spcAft>
                          <a:spcPts val="300"/>
                        </a:spcAft>
                      </a:pPr>
                      <a:r>
                        <a:rPr lang="en-GB"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Cream cheese</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Bef>
                          <a:spcPts val="300"/>
                        </a:spcBef>
                        <a:spcAft>
                          <a:spcPts val="0"/>
                        </a:spcAft>
                      </a:pPr>
                      <a:r>
                        <a:rPr lang="en-GB"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-9.0</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Bef>
                          <a:spcPts val="300"/>
                        </a:spcBef>
                        <a:spcAft>
                          <a:spcPts val="0"/>
                        </a:spcAft>
                      </a:pPr>
                      <a:r>
                        <a:rPr lang="en-GB"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-13.2</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Bef>
                          <a:spcPts val="300"/>
                        </a:spcBef>
                        <a:spcAft>
                          <a:spcPts val="0"/>
                        </a:spcAft>
                      </a:pPr>
                      <a:r>
                        <a:rPr lang="en-GB"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-7.1</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Bef>
                          <a:spcPts val="300"/>
                        </a:spcBef>
                        <a:spcAft>
                          <a:spcPts val="0"/>
                        </a:spcAft>
                      </a:pPr>
                      <a:r>
                        <a:rPr lang="en-GB"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-4.9</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Bef>
                          <a:spcPts val="300"/>
                        </a:spcBef>
                        <a:spcAft>
                          <a:spcPts val="0"/>
                        </a:spcAft>
                      </a:pPr>
                      <a:r>
                        <a:rPr lang="en-GB"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-3.9</a:t>
                      </a:r>
                      <a:endParaRPr lang="en-Z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xmlns="" val="1651695048"/>
                  </a:ext>
                </a:extLst>
              </a:tr>
              <a:tr h="305064">
                <a:tc>
                  <a:txBody>
                    <a:bodyPr/>
                    <a:lstStyle/>
                    <a:p>
                      <a:pPr>
                        <a:spcBef>
                          <a:spcPts val="300"/>
                        </a:spcBef>
                        <a:spcAft>
                          <a:spcPts val="300"/>
                        </a:spcAft>
                      </a:pPr>
                      <a:r>
                        <a:rPr lang="en-GB"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Butter</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r">
                        <a:lnSpc>
                          <a:spcPct val="115000"/>
                        </a:lnSpc>
                        <a:spcBef>
                          <a:spcPts val="300"/>
                        </a:spcBef>
                        <a:spcAft>
                          <a:spcPts val="0"/>
                        </a:spcAft>
                      </a:pPr>
                      <a:r>
                        <a:rPr lang="en-GB" sz="1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0.5</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r">
                        <a:lnSpc>
                          <a:spcPct val="115000"/>
                        </a:lnSpc>
                        <a:spcBef>
                          <a:spcPts val="300"/>
                        </a:spcBef>
                        <a:spcAft>
                          <a:spcPts val="0"/>
                        </a:spcAft>
                      </a:pPr>
                      <a:r>
                        <a:rPr lang="en-GB"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-16.8</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r">
                        <a:lnSpc>
                          <a:spcPct val="115000"/>
                        </a:lnSpc>
                        <a:spcBef>
                          <a:spcPts val="300"/>
                        </a:spcBef>
                        <a:spcAft>
                          <a:spcPts val="0"/>
                        </a:spcAft>
                      </a:pPr>
                      <a:r>
                        <a:rPr lang="en-GB"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-5.4</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r">
                        <a:lnSpc>
                          <a:spcPct val="115000"/>
                        </a:lnSpc>
                        <a:spcBef>
                          <a:spcPts val="300"/>
                        </a:spcBef>
                        <a:spcAft>
                          <a:spcPts val="0"/>
                        </a:spcAft>
                      </a:pPr>
                      <a:r>
                        <a:rPr lang="en-GB"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-3.1</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r">
                        <a:lnSpc>
                          <a:spcPct val="115000"/>
                        </a:lnSpc>
                        <a:spcBef>
                          <a:spcPts val="300"/>
                        </a:spcBef>
                        <a:spcAft>
                          <a:spcPts val="0"/>
                        </a:spcAft>
                      </a:pPr>
                      <a:r>
                        <a:rPr lang="en-GB" sz="1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0.4</a:t>
                      </a:r>
                      <a:endParaRPr lang="en-Z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extLst>
                  <a:ext uri="{0D108BD9-81ED-4DB2-BD59-A6C34878D82A}">
                    <a16:rowId xmlns:a16="http://schemas.microsoft.com/office/drawing/2014/main" xmlns="" val="2481046109"/>
                  </a:ext>
                </a:extLst>
              </a:tr>
              <a:tr h="305064">
                <a:tc>
                  <a:txBody>
                    <a:bodyPr/>
                    <a:lstStyle/>
                    <a:p>
                      <a:pPr>
                        <a:spcBef>
                          <a:spcPts val="300"/>
                        </a:spcBef>
                        <a:spcAft>
                          <a:spcPts val="300"/>
                        </a:spcAft>
                      </a:pPr>
                      <a:r>
                        <a:rPr lang="en-GB"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Cream</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Bef>
                          <a:spcPts val="300"/>
                        </a:spcBef>
                        <a:spcAft>
                          <a:spcPts val="0"/>
                        </a:spcAft>
                      </a:pPr>
                      <a:r>
                        <a:rPr lang="en-GB"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-7.0</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Bef>
                          <a:spcPts val="300"/>
                        </a:spcBef>
                        <a:spcAft>
                          <a:spcPts val="0"/>
                        </a:spcAft>
                      </a:pPr>
                      <a:r>
                        <a:rPr lang="en-GB"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-13.3</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Bef>
                          <a:spcPts val="300"/>
                        </a:spcBef>
                        <a:spcAft>
                          <a:spcPts val="0"/>
                        </a:spcAft>
                      </a:pPr>
                      <a:r>
                        <a:rPr lang="en-GB"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-2.5</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Bef>
                          <a:spcPts val="300"/>
                        </a:spcBef>
                        <a:spcAft>
                          <a:spcPts val="0"/>
                        </a:spcAft>
                      </a:pPr>
                      <a:r>
                        <a:rPr lang="en-GB" sz="1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a:t>
                      </a:r>
                      <a:endPar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lnSpc>
                          <a:spcPct val="115000"/>
                        </a:lnSpc>
                        <a:spcBef>
                          <a:spcPts val="300"/>
                        </a:spcBef>
                        <a:spcAft>
                          <a:spcPts val="0"/>
                        </a:spcAft>
                      </a:pPr>
                      <a:r>
                        <a:rPr lang="en-GB" sz="1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4.1</a:t>
                      </a:r>
                      <a:endParaRPr lang="en-Z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20" marR="6482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xmlns="" val="2132685535"/>
                  </a:ext>
                </a:extLst>
              </a:tr>
            </a:tbl>
          </a:graphicData>
        </a:graphic>
      </p:graphicFrame>
    </p:spTree>
    <p:extLst>
      <p:ext uri="{BB962C8B-B14F-4D97-AF65-F5344CB8AC3E}">
        <p14:creationId xmlns:p14="http://schemas.microsoft.com/office/powerpoint/2010/main" val="1458644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00" dirty="0" smtClean="0">
                <a:latin typeface="Arial Rounded MT Bold" panose="020F0704030504030204" pitchFamily="34" charset="0"/>
              </a:rPr>
              <a:t>.</a:t>
            </a:r>
            <a:endParaRPr lang="en-ZA" sz="800" dirty="0">
              <a:latin typeface="Arial Rounded MT Bold" panose="020F0704030504030204" pitchFamily="34" charset="0"/>
            </a:endParaRPr>
          </a:p>
        </p:txBody>
      </p:sp>
      <p:sp>
        <p:nvSpPr>
          <p:cNvPr id="6" name="TextBox 5"/>
          <p:cNvSpPr txBox="1"/>
          <p:nvPr/>
        </p:nvSpPr>
        <p:spPr>
          <a:xfrm>
            <a:off x="1914032" y="6061646"/>
            <a:ext cx="4704523" cy="338554"/>
          </a:xfrm>
          <a:prstGeom prst="rect">
            <a:avLst/>
          </a:prstGeom>
          <a:noFill/>
        </p:spPr>
        <p:txBody>
          <a:bodyPr wrap="square" rtlCol="0">
            <a:spAutoFit/>
          </a:bodyPr>
          <a:lstStyle/>
          <a:p>
            <a:r>
              <a:rPr lang="en-US" sz="800" dirty="0">
                <a:solidFill>
                  <a:prstClr val="black"/>
                </a:solidFill>
              </a:rPr>
              <a:t>Graph prepared by the Office of SAMPRO based on the results of surveys by “</a:t>
            </a:r>
            <a:r>
              <a:rPr lang="en-US" sz="800" dirty="0" err="1">
                <a:solidFill>
                  <a:prstClr val="black"/>
                </a:solidFill>
              </a:rPr>
              <a:t>NielsenIQ</a:t>
            </a:r>
            <a:r>
              <a:rPr lang="en-US" sz="800" dirty="0">
                <a:solidFill>
                  <a:prstClr val="black"/>
                </a:solidFill>
              </a:rPr>
              <a:t>”. </a:t>
            </a:r>
          </a:p>
          <a:p>
            <a:r>
              <a:rPr lang="en-US" sz="800" dirty="0">
                <a:solidFill>
                  <a:prstClr val="black"/>
                </a:solidFill>
              </a:rPr>
              <a:t>Non-retail sales such as sales to industrial buyers, are not part of the surveys.</a:t>
            </a:r>
          </a:p>
        </p:txBody>
      </p:sp>
      <p:sp>
        <p:nvSpPr>
          <p:cNvPr id="4" name="Rectangle 3"/>
          <p:cNvSpPr/>
          <p:nvPr/>
        </p:nvSpPr>
        <p:spPr>
          <a:xfrm>
            <a:off x="914398" y="328947"/>
            <a:ext cx="10327907" cy="646331"/>
          </a:xfrm>
          <a:prstGeom prst="rect">
            <a:avLst/>
          </a:prstGeom>
        </p:spPr>
        <p:txBody>
          <a:bodyPr wrap="square">
            <a:spAutoFit/>
          </a:bodyPr>
          <a:lstStyle/>
          <a:p>
            <a:pPr algn="ctr"/>
            <a:r>
              <a:rPr lang="en-GB" b="1" dirty="0" smtClean="0"/>
              <a:t>THE </a:t>
            </a:r>
            <a:r>
              <a:rPr lang="en-GB" b="1" dirty="0"/>
              <a:t>RETAIL PRICE INDICES (RPI) OF SPECIFIC DAIRY PRODUCTS, FROM JANUARY 2015 TO MARCH </a:t>
            </a:r>
            <a:r>
              <a:rPr lang="en-GB" b="1" dirty="0" smtClean="0"/>
              <a:t>2021</a:t>
            </a:r>
            <a:endParaRPr lang="en-ZA" sz="3600" dirty="0"/>
          </a:p>
        </p:txBody>
      </p:sp>
      <p:pic>
        <p:nvPicPr>
          <p:cNvPr id="3" name="Picture 2"/>
          <p:cNvPicPr>
            <a:picLocks noChangeAspect="1"/>
          </p:cNvPicPr>
          <p:nvPr/>
        </p:nvPicPr>
        <p:blipFill>
          <a:blip r:embed="rId2"/>
          <a:stretch>
            <a:fillRect/>
          </a:stretch>
        </p:blipFill>
        <p:spPr>
          <a:xfrm>
            <a:off x="914397" y="1209864"/>
            <a:ext cx="10327907" cy="4617196"/>
          </a:xfrm>
          <a:prstGeom prst="rect">
            <a:avLst/>
          </a:prstGeom>
        </p:spPr>
      </p:pic>
    </p:spTree>
    <p:extLst>
      <p:ext uri="{BB962C8B-B14F-4D97-AF65-F5344CB8AC3E}">
        <p14:creationId xmlns:p14="http://schemas.microsoft.com/office/powerpoint/2010/main" val="3591154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00" dirty="0" smtClean="0">
                <a:latin typeface="Arial Rounded MT Bold" panose="020F0704030504030204" pitchFamily="34" charset="0"/>
              </a:rPr>
              <a:t>.</a:t>
            </a:r>
            <a:endParaRPr lang="en-ZA" sz="800" dirty="0">
              <a:latin typeface="Arial Rounded MT Bold" panose="020F0704030504030204" pitchFamily="34" charset="0"/>
            </a:endParaRPr>
          </a:p>
        </p:txBody>
      </p:sp>
      <p:sp>
        <p:nvSpPr>
          <p:cNvPr id="6" name="TextBox 5"/>
          <p:cNvSpPr txBox="1"/>
          <p:nvPr/>
        </p:nvSpPr>
        <p:spPr>
          <a:xfrm>
            <a:off x="1869209" y="6147314"/>
            <a:ext cx="4704523" cy="338554"/>
          </a:xfrm>
          <a:prstGeom prst="rect">
            <a:avLst/>
          </a:prstGeom>
          <a:noFill/>
        </p:spPr>
        <p:txBody>
          <a:bodyPr wrap="square" rtlCol="0">
            <a:spAutoFit/>
          </a:bodyPr>
          <a:lstStyle/>
          <a:p>
            <a:r>
              <a:rPr lang="en-US" sz="800" dirty="0" smtClean="0">
                <a:solidFill>
                  <a:prstClr val="black"/>
                </a:solidFill>
              </a:rPr>
              <a:t>Graph </a:t>
            </a:r>
            <a:r>
              <a:rPr lang="en-US" sz="800" dirty="0">
                <a:solidFill>
                  <a:prstClr val="black"/>
                </a:solidFill>
              </a:rPr>
              <a:t>prepared by the Office of SAMPRO based on information obtained from “</a:t>
            </a:r>
            <a:r>
              <a:rPr lang="en-US" sz="800" dirty="0" err="1">
                <a:solidFill>
                  <a:prstClr val="black"/>
                </a:solidFill>
              </a:rPr>
              <a:t>NielsenIQ</a:t>
            </a:r>
            <a:r>
              <a:rPr lang="en-US" sz="800" dirty="0">
                <a:solidFill>
                  <a:prstClr val="black"/>
                </a:solidFill>
              </a:rPr>
              <a:t>”. </a:t>
            </a:r>
            <a:r>
              <a:rPr lang="en-US" sz="800" dirty="0" smtClean="0">
                <a:solidFill>
                  <a:prstClr val="black"/>
                </a:solidFill>
              </a:rPr>
              <a:t>Non-retail </a:t>
            </a:r>
            <a:r>
              <a:rPr lang="en-US" sz="800" dirty="0">
                <a:solidFill>
                  <a:prstClr val="black"/>
                </a:solidFill>
              </a:rPr>
              <a:t>sales such as sales to industrial buyers, are not part of the surveys.</a:t>
            </a:r>
          </a:p>
        </p:txBody>
      </p:sp>
      <p:sp>
        <p:nvSpPr>
          <p:cNvPr id="4" name="Rectangle 3"/>
          <p:cNvSpPr/>
          <p:nvPr/>
        </p:nvSpPr>
        <p:spPr>
          <a:xfrm>
            <a:off x="914398" y="328947"/>
            <a:ext cx="10327907" cy="369332"/>
          </a:xfrm>
          <a:prstGeom prst="rect">
            <a:avLst/>
          </a:prstGeom>
        </p:spPr>
        <p:txBody>
          <a:bodyPr wrap="square">
            <a:spAutoFit/>
          </a:bodyPr>
          <a:lstStyle/>
          <a:p>
            <a:pPr algn="ctr"/>
            <a:r>
              <a:rPr lang="en-US" dirty="0" smtClean="0">
                <a:latin typeface="Arial Rounded MT Bold" panose="020F0704030504030204" pitchFamily="34" charset="0"/>
              </a:rPr>
              <a:t> </a:t>
            </a:r>
            <a:endParaRPr lang="en-ZA" sz="3600" dirty="0"/>
          </a:p>
        </p:txBody>
      </p:sp>
      <p:sp>
        <p:nvSpPr>
          <p:cNvPr id="3" name="Rectangle 2"/>
          <p:cNvSpPr/>
          <p:nvPr/>
        </p:nvSpPr>
        <p:spPr>
          <a:xfrm>
            <a:off x="1444973" y="236614"/>
            <a:ext cx="9159180" cy="830997"/>
          </a:xfrm>
          <a:prstGeom prst="rect">
            <a:avLst/>
          </a:prstGeom>
        </p:spPr>
        <p:txBody>
          <a:bodyPr wrap="square">
            <a:spAutoFit/>
          </a:bodyPr>
          <a:lstStyle/>
          <a:p>
            <a:pPr algn="ctr"/>
            <a:r>
              <a:rPr lang="en-US" sz="1600" b="1" dirty="0"/>
              <a:t>THE PRODUCER PRICE INDEX (PPI) OF UNPROCESSED MILK, FROM JANUARY 2015 TO MARCH 2021 AND THE RETAIL PRICE INDICES (RPI) OF FRESH MILK AND UHT MILK, FROM JANUARY 2015 TO MARCH 2021</a:t>
            </a:r>
            <a:endParaRPr lang="en-ZA" sz="1600" b="1" dirty="0"/>
          </a:p>
        </p:txBody>
      </p:sp>
      <p:pic>
        <p:nvPicPr>
          <p:cNvPr id="7" name="Picture 6"/>
          <p:cNvPicPr>
            <a:picLocks noChangeAspect="1"/>
          </p:cNvPicPr>
          <p:nvPr/>
        </p:nvPicPr>
        <p:blipFill>
          <a:blip r:embed="rId2"/>
          <a:stretch>
            <a:fillRect/>
          </a:stretch>
        </p:blipFill>
        <p:spPr>
          <a:xfrm>
            <a:off x="1362635" y="1453724"/>
            <a:ext cx="9753599" cy="4561593"/>
          </a:xfrm>
          <a:prstGeom prst="rect">
            <a:avLst/>
          </a:prstGeom>
        </p:spPr>
      </p:pic>
    </p:spTree>
    <p:extLst>
      <p:ext uri="{BB962C8B-B14F-4D97-AF65-F5344CB8AC3E}">
        <p14:creationId xmlns:p14="http://schemas.microsoft.com/office/powerpoint/2010/main" val="3786278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64" y="356659"/>
            <a:ext cx="10972800" cy="1152128"/>
          </a:xfrm>
        </p:spPr>
        <p:txBody>
          <a:bodyPr>
            <a:normAutofit/>
          </a:bodyPr>
          <a:lstStyle/>
          <a:p>
            <a:pPr algn="ctr"/>
            <a:r>
              <a:rPr lang="en-ZA" sz="5400" b="0" dirty="0" smtClean="0">
                <a:solidFill>
                  <a:schemeClr val="tx1"/>
                </a:solidFill>
              </a:rPr>
              <a:t>Overview </a:t>
            </a:r>
            <a:endParaRPr lang="en-ZA" sz="5400" b="0"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72174940"/>
              </p:ext>
            </p:extLst>
          </p:nvPr>
        </p:nvGraphicFramePr>
        <p:xfrm>
          <a:off x="911181" y="1680347"/>
          <a:ext cx="10396240" cy="3656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5249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00" dirty="0" smtClean="0">
                <a:latin typeface="Arial Rounded MT Bold" panose="020F0704030504030204" pitchFamily="34" charset="0"/>
              </a:rPr>
              <a:t>.</a:t>
            </a:r>
            <a:endParaRPr lang="en-ZA" sz="800" dirty="0">
              <a:latin typeface="Arial Rounded MT Bold" panose="020F0704030504030204" pitchFamily="34" charset="0"/>
            </a:endParaRPr>
          </a:p>
        </p:txBody>
      </p:sp>
      <p:sp>
        <p:nvSpPr>
          <p:cNvPr id="6" name="TextBox 5"/>
          <p:cNvSpPr txBox="1"/>
          <p:nvPr/>
        </p:nvSpPr>
        <p:spPr>
          <a:xfrm>
            <a:off x="1761632" y="6227997"/>
            <a:ext cx="4704523" cy="297454"/>
          </a:xfrm>
          <a:prstGeom prst="rect">
            <a:avLst/>
          </a:prstGeom>
          <a:noFill/>
        </p:spPr>
        <p:txBody>
          <a:bodyPr wrap="square" rtlCol="0">
            <a:spAutoFit/>
          </a:bodyPr>
          <a:lstStyle/>
          <a:p>
            <a:r>
              <a:rPr lang="en-ZA" sz="1333" dirty="0">
                <a:solidFill>
                  <a:prstClr val="black"/>
                </a:solidFill>
              </a:rPr>
              <a:t>Source: Stats SA</a:t>
            </a:r>
          </a:p>
        </p:txBody>
      </p:sp>
      <p:sp>
        <p:nvSpPr>
          <p:cNvPr id="4" name="Rectangle 3"/>
          <p:cNvSpPr/>
          <p:nvPr/>
        </p:nvSpPr>
        <p:spPr>
          <a:xfrm>
            <a:off x="914398" y="328947"/>
            <a:ext cx="10327907" cy="646331"/>
          </a:xfrm>
          <a:prstGeom prst="rect">
            <a:avLst/>
          </a:prstGeom>
        </p:spPr>
        <p:txBody>
          <a:bodyPr wrap="square">
            <a:spAutoFit/>
          </a:bodyPr>
          <a:lstStyle/>
          <a:p>
            <a:pPr algn="ctr"/>
            <a:r>
              <a:rPr lang="en-ZA" sz="3600" dirty="0" smtClean="0">
                <a:latin typeface="Arial Rounded MT Bold" panose="020F0704030504030204" pitchFamily="34" charset="0"/>
              </a:rPr>
              <a:t> </a:t>
            </a:r>
            <a:endParaRPr lang="en-ZA" sz="3600" dirty="0"/>
          </a:p>
        </p:txBody>
      </p:sp>
      <p:sp>
        <p:nvSpPr>
          <p:cNvPr id="3" name="Rectangle 2"/>
          <p:cNvSpPr/>
          <p:nvPr/>
        </p:nvSpPr>
        <p:spPr>
          <a:xfrm>
            <a:off x="1318878" y="328947"/>
            <a:ext cx="9159180" cy="923330"/>
          </a:xfrm>
          <a:prstGeom prst="rect">
            <a:avLst/>
          </a:prstGeom>
        </p:spPr>
        <p:txBody>
          <a:bodyPr wrap="square">
            <a:spAutoFit/>
          </a:bodyPr>
          <a:lstStyle/>
          <a:p>
            <a:pPr algn="ctr"/>
            <a:r>
              <a:rPr lang="en-US" b="1" dirty="0"/>
              <a:t>THE PRODUCER PRICE INDEX (PPI) OF UNPROCESSED MILK, FROM JANUARY 2015 TO MARCH 2021 AND THE RETAIL PRICE INDICES (RPI) OF YOGHURT, MAAS AND PRE-PACKAGED CHEESE, FROM JANUARY 2015 TO MARCH 2021</a:t>
            </a:r>
            <a:endParaRPr lang="en-ZA" b="1" dirty="0"/>
          </a:p>
        </p:txBody>
      </p:sp>
      <p:pic>
        <p:nvPicPr>
          <p:cNvPr id="7" name="Picture 6"/>
          <p:cNvPicPr>
            <a:picLocks noChangeAspect="1"/>
          </p:cNvPicPr>
          <p:nvPr/>
        </p:nvPicPr>
        <p:blipFill>
          <a:blip r:embed="rId2"/>
          <a:stretch>
            <a:fillRect/>
          </a:stretch>
        </p:blipFill>
        <p:spPr>
          <a:xfrm>
            <a:off x="1318878" y="1246442"/>
            <a:ext cx="9689781" cy="4768875"/>
          </a:xfrm>
          <a:prstGeom prst="rect">
            <a:avLst/>
          </a:prstGeom>
        </p:spPr>
      </p:pic>
    </p:spTree>
    <p:extLst>
      <p:ext uri="{BB962C8B-B14F-4D97-AF65-F5344CB8AC3E}">
        <p14:creationId xmlns:p14="http://schemas.microsoft.com/office/powerpoint/2010/main" val="2878480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67541" y="164637"/>
            <a:ext cx="8352928" cy="1143000"/>
          </a:xfrm>
        </p:spPr>
        <p:txBody>
          <a:bodyPr>
            <a:noAutofit/>
          </a:bodyPr>
          <a:lstStyle/>
          <a:p>
            <a:pPr algn="ctr"/>
            <a:r>
              <a:rPr lang="en-ZA" sz="3733" dirty="0">
                <a:latin typeface="Arial Rounded MT Bold" panose="020F0704030504030204" pitchFamily="34" charset="0"/>
              </a:rPr>
              <a:t>Monthly unprocessed milk purchases Jan </a:t>
            </a:r>
            <a:r>
              <a:rPr lang="en-ZA" sz="3733" dirty="0" smtClean="0">
                <a:latin typeface="Arial Rounded MT Bold" panose="020F0704030504030204" pitchFamily="34" charset="0"/>
              </a:rPr>
              <a:t>2017– Sept 2021</a:t>
            </a:r>
            <a:endParaRPr lang="en-ZA" sz="3733" dirty="0">
              <a:latin typeface="Arial Rounded MT Bold" panose="020F0704030504030204" pitchFamily="34" charset="0"/>
            </a:endParaRPr>
          </a:p>
        </p:txBody>
      </p:sp>
      <p:sp>
        <p:nvSpPr>
          <p:cNvPr id="5" name="TextBox 4"/>
          <p:cNvSpPr txBox="1"/>
          <p:nvPr/>
        </p:nvSpPr>
        <p:spPr>
          <a:xfrm>
            <a:off x="1967541" y="6098037"/>
            <a:ext cx="10286125" cy="297454"/>
          </a:xfrm>
          <a:prstGeom prst="rect">
            <a:avLst/>
          </a:prstGeom>
          <a:noFill/>
        </p:spPr>
        <p:txBody>
          <a:bodyPr wrap="square" rtlCol="0">
            <a:spAutoFit/>
          </a:bodyPr>
          <a:lstStyle/>
          <a:p>
            <a:r>
              <a:rPr lang="en-ZA" sz="1333" dirty="0">
                <a:latin typeface="Arial Rounded MT Bold" panose="020F0704030504030204" pitchFamily="34" charset="0"/>
              </a:rPr>
              <a:t>Source:  </a:t>
            </a:r>
            <a:r>
              <a:rPr lang="en-ZA" sz="1333" dirty="0" smtClean="0">
                <a:latin typeface="Arial Rounded MT Bold" panose="020F0704030504030204" pitchFamily="34" charset="0"/>
              </a:rPr>
              <a:t>Milk SA; Aug and Sept preliminary</a:t>
            </a:r>
            <a:endParaRPr lang="en-ZA" sz="1333" dirty="0">
              <a:latin typeface="Arial Rounded MT Bold" panose="020F07040305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09229223"/>
              </p:ext>
            </p:extLst>
          </p:nvPr>
        </p:nvGraphicFramePr>
        <p:xfrm>
          <a:off x="8624506" y="2034057"/>
          <a:ext cx="3391926" cy="3916680"/>
        </p:xfrm>
        <a:graphic>
          <a:graphicData uri="http://schemas.openxmlformats.org/drawingml/2006/table">
            <a:tbl>
              <a:tblPr firstRow="1" bandRow="1">
                <a:tableStyleId>{5C22544A-7EE6-4342-B048-85BDC9FD1C3A}</a:tableStyleId>
              </a:tblPr>
              <a:tblGrid>
                <a:gridCol w="1279691">
                  <a:extLst>
                    <a:ext uri="{9D8B030D-6E8A-4147-A177-3AD203B41FA5}">
                      <a16:colId xmlns:a16="http://schemas.microsoft.com/office/drawing/2014/main" xmlns="" val="20000"/>
                    </a:ext>
                  </a:extLst>
                </a:gridCol>
                <a:gridCol w="2112235">
                  <a:extLst>
                    <a:ext uri="{9D8B030D-6E8A-4147-A177-3AD203B41FA5}">
                      <a16:colId xmlns:a16="http://schemas.microsoft.com/office/drawing/2014/main" xmlns="" val="20001"/>
                    </a:ext>
                  </a:extLst>
                </a:gridCol>
              </a:tblGrid>
              <a:tr h="375920">
                <a:tc>
                  <a:txBody>
                    <a:bodyPr/>
                    <a:lstStyle/>
                    <a:p>
                      <a:pPr algn="ctr"/>
                      <a:r>
                        <a:rPr lang="en-ZA" sz="1900" dirty="0">
                          <a:latin typeface="Arial Rounded MT Bold" panose="020F0704030504030204" pitchFamily="34" charset="0"/>
                        </a:rPr>
                        <a:t>Year</a:t>
                      </a:r>
                    </a:p>
                  </a:txBody>
                  <a:tcPr marL="121920" marR="121920"/>
                </a:tc>
                <a:tc>
                  <a:txBody>
                    <a:bodyPr/>
                    <a:lstStyle/>
                    <a:p>
                      <a:pPr algn="ctr"/>
                      <a:r>
                        <a:rPr lang="en-ZA" sz="1900" dirty="0">
                          <a:latin typeface="Arial Rounded MT Bold" panose="020F0704030504030204" pitchFamily="34" charset="0"/>
                        </a:rPr>
                        <a:t>‘000 Ton</a:t>
                      </a:r>
                    </a:p>
                  </a:txBody>
                  <a:tcPr marL="121920" marR="121920"/>
                </a:tc>
                <a:extLst>
                  <a:ext uri="{0D108BD9-81ED-4DB2-BD59-A6C34878D82A}">
                    <a16:rowId xmlns:a16="http://schemas.microsoft.com/office/drawing/2014/main" xmlns="" val="10000"/>
                  </a:ext>
                </a:extLst>
              </a:tr>
              <a:tr h="375920">
                <a:tc>
                  <a:txBody>
                    <a:bodyPr/>
                    <a:lstStyle/>
                    <a:p>
                      <a:pPr algn="ctr"/>
                      <a:r>
                        <a:rPr lang="en-ZA" sz="1900" dirty="0">
                          <a:latin typeface="Arial Rounded MT Bold" panose="020F0704030504030204" pitchFamily="34" charset="0"/>
                        </a:rPr>
                        <a:t>2011</a:t>
                      </a:r>
                    </a:p>
                  </a:txBody>
                  <a:tcPr marL="121920" marR="121920"/>
                </a:tc>
                <a:tc>
                  <a:txBody>
                    <a:bodyPr/>
                    <a:lstStyle/>
                    <a:p>
                      <a:pPr algn="ctr"/>
                      <a:r>
                        <a:rPr lang="en-ZA" sz="1900" dirty="0">
                          <a:latin typeface="Arial Rounded MT Bold" panose="020F0704030504030204" pitchFamily="34" charset="0"/>
                        </a:rPr>
                        <a:t>2 712</a:t>
                      </a:r>
                    </a:p>
                  </a:txBody>
                  <a:tcPr marL="121920" marR="121920"/>
                </a:tc>
                <a:extLst>
                  <a:ext uri="{0D108BD9-81ED-4DB2-BD59-A6C34878D82A}">
                    <a16:rowId xmlns:a16="http://schemas.microsoft.com/office/drawing/2014/main" xmlns="" val="10001"/>
                  </a:ext>
                </a:extLst>
              </a:tr>
              <a:tr h="375920">
                <a:tc>
                  <a:txBody>
                    <a:bodyPr/>
                    <a:lstStyle/>
                    <a:p>
                      <a:pPr algn="ctr"/>
                      <a:r>
                        <a:rPr lang="en-ZA" sz="1900" dirty="0">
                          <a:latin typeface="Arial Rounded MT Bold" panose="020F0704030504030204" pitchFamily="34" charset="0"/>
                        </a:rPr>
                        <a:t>2012</a:t>
                      </a:r>
                    </a:p>
                  </a:txBody>
                  <a:tcPr marL="121920" marR="121920"/>
                </a:tc>
                <a:tc>
                  <a:txBody>
                    <a:bodyPr/>
                    <a:lstStyle/>
                    <a:p>
                      <a:pPr algn="ctr"/>
                      <a:r>
                        <a:rPr lang="en-ZA" sz="1900" dirty="0">
                          <a:latin typeface="Arial Rounded MT Bold" panose="020F0704030504030204" pitchFamily="34" charset="0"/>
                        </a:rPr>
                        <a:t>2 843</a:t>
                      </a:r>
                    </a:p>
                  </a:txBody>
                  <a:tcPr marL="121920" marR="121920"/>
                </a:tc>
                <a:extLst>
                  <a:ext uri="{0D108BD9-81ED-4DB2-BD59-A6C34878D82A}">
                    <a16:rowId xmlns:a16="http://schemas.microsoft.com/office/drawing/2014/main" xmlns="" val="10002"/>
                  </a:ext>
                </a:extLst>
              </a:tr>
              <a:tr h="375920">
                <a:tc>
                  <a:txBody>
                    <a:bodyPr/>
                    <a:lstStyle/>
                    <a:p>
                      <a:pPr algn="ctr"/>
                      <a:r>
                        <a:rPr lang="en-ZA" sz="1900" dirty="0">
                          <a:latin typeface="Arial Rounded MT Bold" panose="020F0704030504030204" pitchFamily="34" charset="0"/>
                        </a:rPr>
                        <a:t>2013</a:t>
                      </a:r>
                    </a:p>
                  </a:txBody>
                  <a:tcPr marL="121920" marR="121920"/>
                </a:tc>
                <a:tc>
                  <a:txBody>
                    <a:bodyPr/>
                    <a:lstStyle/>
                    <a:p>
                      <a:pPr algn="ctr"/>
                      <a:r>
                        <a:rPr lang="en-ZA" sz="1900" dirty="0">
                          <a:latin typeface="Arial Rounded MT Bold" panose="020F0704030504030204" pitchFamily="34" charset="0"/>
                        </a:rPr>
                        <a:t>2 906</a:t>
                      </a:r>
                    </a:p>
                  </a:txBody>
                  <a:tcPr marL="121920" marR="121920"/>
                </a:tc>
                <a:extLst>
                  <a:ext uri="{0D108BD9-81ED-4DB2-BD59-A6C34878D82A}">
                    <a16:rowId xmlns:a16="http://schemas.microsoft.com/office/drawing/2014/main" xmlns="" val="10003"/>
                  </a:ext>
                </a:extLst>
              </a:tr>
              <a:tr h="375920">
                <a:tc>
                  <a:txBody>
                    <a:bodyPr/>
                    <a:lstStyle/>
                    <a:p>
                      <a:pPr algn="ctr"/>
                      <a:r>
                        <a:rPr lang="en-ZA" sz="1900" dirty="0">
                          <a:latin typeface="Arial Rounded MT Bold" panose="020F0704030504030204" pitchFamily="34" charset="0"/>
                        </a:rPr>
                        <a:t>2014</a:t>
                      </a:r>
                    </a:p>
                  </a:txBody>
                  <a:tcPr marL="121920" marR="121920"/>
                </a:tc>
                <a:tc>
                  <a:txBody>
                    <a:bodyPr/>
                    <a:lstStyle/>
                    <a:p>
                      <a:pPr algn="ctr"/>
                      <a:r>
                        <a:rPr lang="en-ZA" sz="1900" dirty="0">
                          <a:latin typeface="Arial Rounded MT Bold" panose="020F0704030504030204" pitchFamily="34" charset="0"/>
                        </a:rPr>
                        <a:t>2 983</a:t>
                      </a:r>
                    </a:p>
                  </a:txBody>
                  <a:tcPr marL="121920" marR="121920"/>
                </a:tc>
                <a:extLst>
                  <a:ext uri="{0D108BD9-81ED-4DB2-BD59-A6C34878D82A}">
                    <a16:rowId xmlns:a16="http://schemas.microsoft.com/office/drawing/2014/main" xmlns="" val="10004"/>
                  </a:ext>
                </a:extLst>
              </a:tr>
              <a:tr h="375920">
                <a:tc>
                  <a:txBody>
                    <a:bodyPr/>
                    <a:lstStyle/>
                    <a:p>
                      <a:pPr algn="ctr"/>
                      <a:r>
                        <a:rPr lang="en-ZA" sz="1900" dirty="0">
                          <a:latin typeface="Arial Rounded MT Bold" panose="020F0704030504030204" pitchFamily="34" charset="0"/>
                        </a:rPr>
                        <a:t>2015</a:t>
                      </a:r>
                    </a:p>
                  </a:txBody>
                  <a:tcPr marL="121920" marR="121920"/>
                </a:tc>
                <a:tc>
                  <a:txBody>
                    <a:bodyPr/>
                    <a:lstStyle/>
                    <a:p>
                      <a:pPr algn="ctr"/>
                      <a:r>
                        <a:rPr lang="en-ZA" sz="1900" dirty="0">
                          <a:latin typeface="Arial Rounded MT Bold" panose="020F0704030504030204" pitchFamily="34" charset="0"/>
                        </a:rPr>
                        <a:t>3 173</a:t>
                      </a:r>
                    </a:p>
                  </a:txBody>
                  <a:tcPr marL="121920" marR="121920"/>
                </a:tc>
                <a:extLst>
                  <a:ext uri="{0D108BD9-81ED-4DB2-BD59-A6C34878D82A}">
                    <a16:rowId xmlns:a16="http://schemas.microsoft.com/office/drawing/2014/main" xmlns="" val="10005"/>
                  </a:ext>
                </a:extLst>
              </a:tr>
              <a:tr h="375920">
                <a:tc>
                  <a:txBody>
                    <a:bodyPr/>
                    <a:lstStyle/>
                    <a:p>
                      <a:pPr algn="ctr"/>
                      <a:r>
                        <a:rPr lang="en-ZA" sz="1900" dirty="0">
                          <a:latin typeface="Arial Rounded MT Bold" panose="020F0704030504030204" pitchFamily="34" charset="0"/>
                        </a:rPr>
                        <a:t>2016</a:t>
                      </a:r>
                    </a:p>
                  </a:txBody>
                  <a:tcPr marL="121920" marR="121920"/>
                </a:tc>
                <a:tc>
                  <a:txBody>
                    <a:bodyPr/>
                    <a:lstStyle/>
                    <a:p>
                      <a:pPr algn="ctr"/>
                      <a:r>
                        <a:rPr lang="en-ZA" sz="1900" dirty="0">
                          <a:latin typeface="Arial Rounded MT Bold" panose="020F0704030504030204" pitchFamily="34" charset="0"/>
                        </a:rPr>
                        <a:t>3 158</a:t>
                      </a:r>
                    </a:p>
                  </a:txBody>
                  <a:tcPr marL="121920" marR="121920"/>
                </a:tc>
                <a:extLst>
                  <a:ext uri="{0D108BD9-81ED-4DB2-BD59-A6C34878D82A}">
                    <a16:rowId xmlns:a16="http://schemas.microsoft.com/office/drawing/2014/main" xmlns="" val="10006"/>
                  </a:ext>
                </a:extLst>
              </a:tr>
              <a:tr h="660400">
                <a:tc>
                  <a:txBody>
                    <a:bodyPr/>
                    <a:lstStyle/>
                    <a:p>
                      <a:pPr algn="ctr"/>
                      <a:r>
                        <a:rPr lang="en-ZA" sz="1900" dirty="0" smtClean="0">
                          <a:latin typeface="Arial Rounded MT Bold" panose="020F0704030504030204" pitchFamily="34" charset="0"/>
                        </a:rPr>
                        <a:t>2017</a:t>
                      </a:r>
                    </a:p>
                    <a:p>
                      <a:pPr algn="ctr"/>
                      <a:r>
                        <a:rPr lang="en-US" sz="1900" dirty="0" smtClean="0">
                          <a:latin typeface="Arial Rounded MT Bold" panose="020F0704030504030204" pitchFamily="34" charset="0"/>
                        </a:rPr>
                        <a:t>2018</a:t>
                      </a:r>
                    </a:p>
                    <a:p>
                      <a:pPr algn="ctr"/>
                      <a:r>
                        <a:rPr lang="en-US" sz="1900" dirty="0" smtClean="0">
                          <a:latin typeface="Arial Rounded MT Bold" panose="020F0704030504030204" pitchFamily="34" charset="0"/>
                        </a:rPr>
                        <a:t>2019</a:t>
                      </a:r>
                    </a:p>
                    <a:p>
                      <a:pPr algn="ctr"/>
                      <a:r>
                        <a:rPr lang="en-US" sz="1900" dirty="0" smtClean="0">
                          <a:latin typeface="Arial Rounded MT Bold" panose="020F0704030504030204" pitchFamily="34" charset="0"/>
                        </a:rPr>
                        <a:t>2020</a:t>
                      </a:r>
                      <a:endParaRPr lang="en-ZA" sz="1900" dirty="0">
                        <a:latin typeface="Arial Rounded MT Bold" panose="020F0704030504030204" pitchFamily="34" charset="0"/>
                      </a:endParaRPr>
                    </a:p>
                  </a:txBody>
                  <a:tcPr marL="121920" marR="121920"/>
                </a:tc>
                <a:tc>
                  <a:txBody>
                    <a:bodyPr/>
                    <a:lstStyle/>
                    <a:p>
                      <a:pPr algn="ctr"/>
                      <a:r>
                        <a:rPr lang="en-ZA" sz="1900" dirty="0">
                          <a:latin typeface="Arial Rounded MT Bold" panose="020F0704030504030204" pitchFamily="34" charset="0"/>
                        </a:rPr>
                        <a:t>3 </a:t>
                      </a:r>
                      <a:r>
                        <a:rPr lang="en-ZA" sz="1900" dirty="0" smtClean="0">
                          <a:latin typeface="Arial Rounded MT Bold" panose="020F0704030504030204" pitchFamily="34" charset="0"/>
                        </a:rPr>
                        <a:t>254</a:t>
                      </a:r>
                    </a:p>
                    <a:p>
                      <a:pPr algn="ctr"/>
                      <a:r>
                        <a:rPr lang="en-US" sz="1900" dirty="0" smtClean="0">
                          <a:latin typeface="Arial Rounded MT Bold" panose="020F0704030504030204" pitchFamily="34" charset="0"/>
                        </a:rPr>
                        <a:t>3 411</a:t>
                      </a:r>
                    </a:p>
                    <a:p>
                      <a:pPr algn="ctr"/>
                      <a:r>
                        <a:rPr lang="en-US" sz="1900" dirty="0" smtClean="0">
                          <a:latin typeface="Arial Rounded MT Bold" panose="020F0704030504030204" pitchFamily="34" charset="0"/>
                        </a:rPr>
                        <a:t>3 433</a:t>
                      </a:r>
                    </a:p>
                    <a:p>
                      <a:pPr algn="ctr"/>
                      <a:r>
                        <a:rPr lang="en-US" sz="1900" dirty="0" smtClean="0">
                          <a:latin typeface="Arial Rounded MT Bold" panose="020F0704030504030204" pitchFamily="34" charset="0"/>
                        </a:rPr>
                        <a:t>3 427</a:t>
                      </a:r>
                      <a:endParaRPr lang="en-ZA" sz="1900" dirty="0">
                        <a:latin typeface="Arial Rounded MT Bold" panose="020F0704030504030204" pitchFamily="34" charset="0"/>
                      </a:endParaRPr>
                    </a:p>
                  </a:txBody>
                  <a:tcPr marL="121920" marR="121920"/>
                </a:tc>
                <a:extLst>
                  <a:ext uri="{0D108BD9-81ED-4DB2-BD59-A6C34878D82A}">
                    <a16:rowId xmlns:a16="http://schemas.microsoft.com/office/drawing/2014/main" xmlns="" val="10007"/>
                  </a:ext>
                </a:extLst>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24776521"/>
              </p:ext>
            </p:extLst>
          </p:nvPr>
        </p:nvGraphicFramePr>
        <p:xfrm>
          <a:off x="679450" y="1308100"/>
          <a:ext cx="7947025" cy="4552950"/>
        </p:xfrm>
        <a:graphic>
          <a:graphicData uri="http://schemas.openxmlformats.org/presentationml/2006/ole">
            <mc:AlternateContent xmlns:mc="http://schemas.openxmlformats.org/markup-compatibility/2006">
              <mc:Choice xmlns:v="urn:schemas-microsoft-com:vml" Requires="v">
                <p:oleObj spid="_x0000_s22616" name="Worksheet" r:id="rId3" imgW="6697661" imgH="3032586" progId="Excel.Sheet.12">
                  <p:link updateAutomatic="1"/>
                </p:oleObj>
              </mc:Choice>
              <mc:Fallback>
                <p:oleObj name="Worksheet" r:id="rId3" imgW="6697661" imgH="3032586" progId="Excel.Sheet.12">
                  <p:link updateAutomatic="1"/>
                  <p:pic>
                    <p:nvPicPr>
                      <p:cNvPr id="0" name=""/>
                      <p:cNvPicPr/>
                      <p:nvPr/>
                    </p:nvPicPr>
                    <p:blipFill>
                      <a:blip r:embed="rId4"/>
                      <a:stretch>
                        <a:fillRect/>
                      </a:stretch>
                    </p:blipFill>
                    <p:spPr>
                      <a:xfrm>
                        <a:off x="679450" y="1308100"/>
                        <a:ext cx="7947025" cy="4552950"/>
                      </a:xfrm>
                      <a:prstGeom prst="rect">
                        <a:avLst/>
                      </a:prstGeom>
                    </p:spPr>
                  </p:pic>
                </p:oleObj>
              </mc:Fallback>
            </mc:AlternateContent>
          </a:graphicData>
        </a:graphic>
      </p:graphicFrame>
    </p:spTree>
    <p:extLst>
      <p:ext uri="{BB962C8B-B14F-4D97-AF65-F5344CB8AC3E}">
        <p14:creationId xmlns:p14="http://schemas.microsoft.com/office/powerpoint/2010/main" val="3971997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16995"/>
            <a:ext cx="10871200" cy="1341120"/>
          </a:xfrm>
        </p:spPr>
        <p:txBody>
          <a:bodyPr>
            <a:normAutofit/>
          </a:bodyPr>
          <a:lstStyle/>
          <a:p>
            <a:pPr algn="ctr"/>
            <a:r>
              <a:rPr lang="en-ZA" sz="3600" dirty="0">
                <a:latin typeface="Arial Rounded MT Bold" pitchFamily="34" charset="0"/>
              </a:rPr>
              <a:t>Unprocessed milk purchases per day per month</a:t>
            </a:r>
            <a:br>
              <a:rPr lang="en-ZA" sz="3600" dirty="0">
                <a:latin typeface="Arial Rounded MT Bold" pitchFamily="34" charset="0"/>
              </a:rPr>
            </a:br>
            <a:r>
              <a:rPr lang="en-ZA" sz="3600" dirty="0">
                <a:latin typeface="Arial Rounded MT Bold" pitchFamily="34" charset="0"/>
              </a:rPr>
              <a:t>Jan </a:t>
            </a:r>
            <a:r>
              <a:rPr lang="en-ZA" sz="3600" dirty="0" smtClean="0">
                <a:latin typeface="Arial Rounded MT Bold" pitchFamily="34" charset="0"/>
              </a:rPr>
              <a:t>2017 </a:t>
            </a:r>
            <a:r>
              <a:rPr lang="en-ZA" sz="3600" dirty="0">
                <a:latin typeface="Arial Rounded MT Bold" pitchFamily="34" charset="0"/>
              </a:rPr>
              <a:t>– </a:t>
            </a:r>
            <a:r>
              <a:rPr lang="en-ZA" sz="3600" dirty="0" smtClean="0">
                <a:latin typeface="Arial Rounded MT Bold" pitchFamily="34" charset="0"/>
              </a:rPr>
              <a:t>Sept 2021</a:t>
            </a:r>
            <a:endParaRPr lang="en-ZA" sz="3600" dirty="0">
              <a:latin typeface="Arial Rounded MT Bold" pitchFamily="34" charset="0"/>
            </a:endParaRPr>
          </a:p>
        </p:txBody>
      </p:sp>
      <p:sp>
        <p:nvSpPr>
          <p:cNvPr id="3" name="Rectangle 2"/>
          <p:cNvSpPr/>
          <p:nvPr/>
        </p:nvSpPr>
        <p:spPr>
          <a:xfrm>
            <a:off x="1978861" y="6056818"/>
            <a:ext cx="11233248" cy="297454"/>
          </a:xfrm>
          <a:prstGeom prst="rect">
            <a:avLst/>
          </a:prstGeom>
        </p:spPr>
        <p:txBody>
          <a:bodyPr wrap="square">
            <a:spAutoFit/>
          </a:bodyPr>
          <a:lstStyle/>
          <a:p>
            <a:r>
              <a:rPr lang="en-ZA" sz="1333" dirty="0">
                <a:latin typeface="Arial Rounded MT Bold" pitchFamily="34" charset="0"/>
              </a:rPr>
              <a:t>Source:  </a:t>
            </a:r>
            <a:r>
              <a:rPr lang="en-ZA" sz="1333" dirty="0" smtClean="0">
                <a:latin typeface="Arial Rounded MT Bold" pitchFamily="34" charset="0"/>
              </a:rPr>
              <a:t>Milk SA; (Aug and Sept 2021 preliminary)</a:t>
            </a:r>
            <a:endParaRPr lang="en-ZA" sz="1333" dirty="0">
              <a:latin typeface="Arial Rounded MT Bold"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092754976"/>
              </p:ext>
            </p:extLst>
          </p:nvPr>
        </p:nvGraphicFramePr>
        <p:xfrm>
          <a:off x="1143000" y="1465263"/>
          <a:ext cx="9599613" cy="4433887"/>
        </p:xfrm>
        <a:graphic>
          <a:graphicData uri="http://schemas.openxmlformats.org/presentationml/2006/ole">
            <mc:AlternateContent xmlns:mc="http://schemas.openxmlformats.org/markup-compatibility/2006">
              <mc:Choice xmlns:v="urn:schemas-microsoft-com:vml" Requires="v">
                <p:oleObj spid="_x0000_s23643" name="Worksheet" r:id="rId3" imgW="8770585" imgH="6149174" progId="Excel.Sheet.12">
                  <p:link updateAutomatic="1"/>
                </p:oleObj>
              </mc:Choice>
              <mc:Fallback>
                <p:oleObj name="Worksheet" r:id="rId3" imgW="8770585" imgH="6149174" progId="Excel.Sheet.12">
                  <p:link updateAutomatic="1"/>
                  <p:pic>
                    <p:nvPicPr>
                      <p:cNvPr id="2" name="Object 1"/>
                      <p:cNvPicPr/>
                      <p:nvPr/>
                    </p:nvPicPr>
                    <p:blipFill>
                      <a:blip r:embed="rId4"/>
                      <a:stretch>
                        <a:fillRect/>
                      </a:stretch>
                    </p:blipFill>
                    <p:spPr>
                      <a:xfrm>
                        <a:off x="1143000" y="1465263"/>
                        <a:ext cx="9599613" cy="4433887"/>
                      </a:xfrm>
                      <a:prstGeom prst="rect">
                        <a:avLst/>
                      </a:prstGeom>
                    </p:spPr>
                  </p:pic>
                </p:oleObj>
              </mc:Fallback>
            </mc:AlternateContent>
          </a:graphicData>
        </a:graphic>
      </p:graphicFrame>
    </p:spTree>
    <p:extLst>
      <p:ext uri="{BB962C8B-B14F-4D97-AF65-F5344CB8AC3E}">
        <p14:creationId xmlns:p14="http://schemas.microsoft.com/office/powerpoint/2010/main" val="2572683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1" y="157480"/>
            <a:ext cx="11139851" cy="1341120"/>
          </a:xfrm>
        </p:spPr>
        <p:txBody>
          <a:bodyPr>
            <a:noAutofit/>
          </a:bodyPr>
          <a:lstStyle/>
          <a:p>
            <a:pPr algn="ctr"/>
            <a:r>
              <a:rPr lang="en-ZA" sz="3600" dirty="0">
                <a:latin typeface="Arial Rounded MT Bold" pitchFamily="34" charset="0"/>
              </a:rPr>
              <a:t>Calculated milk: maize plus soybean price ratio Jan </a:t>
            </a:r>
            <a:r>
              <a:rPr lang="en-ZA" sz="3600" dirty="0" smtClean="0">
                <a:latin typeface="Arial Rounded MT Bold" pitchFamily="34" charset="0"/>
              </a:rPr>
              <a:t>2018 </a:t>
            </a:r>
            <a:r>
              <a:rPr lang="en-ZA" sz="3600" dirty="0">
                <a:latin typeface="Arial Rounded MT Bold" pitchFamily="34" charset="0"/>
              </a:rPr>
              <a:t>–  </a:t>
            </a:r>
            <a:r>
              <a:rPr lang="en-ZA" sz="3600" dirty="0" smtClean="0">
                <a:latin typeface="Arial Rounded MT Bold" pitchFamily="34" charset="0"/>
              </a:rPr>
              <a:t>Oct 2021</a:t>
            </a:r>
            <a:endParaRPr lang="en-ZA" sz="3600" dirty="0">
              <a:latin typeface="Arial Rounded MT Bold" pitchFamily="34" charset="0"/>
            </a:endParaRPr>
          </a:p>
        </p:txBody>
      </p:sp>
      <p:sp>
        <p:nvSpPr>
          <p:cNvPr id="5" name="Content Placeholder 4"/>
          <p:cNvSpPr>
            <a:spLocks noGrp="1"/>
          </p:cNvSpPr>
          <p:nvPr>
            <p:ph sz="half" idx="4294967295"/>
          </p:nvPr>
        </p:nvSpPr>
        <p:spPr>
          <a:xfrm>
            <a:off x="8625419" y="1600201"/>
            <a:ext cx="3566583" cy="4525963"/>
          </a:xfrm>
        </p:spPr>
        <p:txBody>
          <a:bodyPr>
            <a:normAutofit/>
          </a:bodyPr>
          <a:lstStyle/>
          <a:p>
            <a:pPr marL="0" indent="0">
              <a:buNone/>
            </a:pPr>
            <a:endParaRPr lang="en-ZA" dirty="0"/>
          </a:p>
          <a:p>
            <a:endParaRPr lang="en-ZA" dirty="0"/>
          </a:p>
        </p:txBody>
      </p:sp>
      <p:sp>
        <p:nvSpPr>
          <p:cNvPr id="6" name="TextBox 5"/>
          <p:cNvSpPr txBox="1"/>
          <p:nvPr/>
        </p:nvSpPr>
        <p:spPr>
          <a:xfrm>
            <a:off x="1925053" y="6247015"/>
            <a:ext cx="7507705" cy="502573"/>
          </a:xfrm>
          <a:prstGeom prst="rect">
            <a:avLst/>
          </a:prstGeom>
          <a:noFill/>
        </p:spPr>
        <p:txBody>
          <a:bodyPr wrap="square" rtlCol="0">
            <a:spAutoFit/>
          </a:bodyPr>
          <a:lstStyle/>
          <a:p>
            <a:r>
              <a:rPr lang="en-ZA" sz="1333" dirty="0">
                <a:latin typeface="Arial Rounded MT Bold" panose="020F0704030504030204" pitchFamily="34" charset="0"/>
              </a:rPr>
              <a:t>Source: MPO calculations; “Feed price” = 70% YM1, 30% Soy, Safex nearest month prices, Producer price MPO </a:t>
            </a:r>
            <a:r>
              <a:rPr lang="en-ZA" sz="1333" dirty="0" smtClean="0">
                <a:latin typeface="Arial Rounded MT Bold" panose="020F0704030504030204" pitchFamily="34" charset="0"/>
              </a:rPr>
              <a:t>survey (Sept and Oct preliminary)</a:t>
            </a:r>
            <a:endParaRPr lang="en-ZA" sz="1333" dirty="0">
              <a:latin typeface="Arial Rounded MT Bold" panose="020F070403050403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542451801"/>
              </p:ext>
            </p:extLst>
          </p:nvPr>
        </p:nvGraphicFramePr>
        <p:xfrm>
          <a:off x="1524000" y="1319213"/>
          <a:ext cx="9431338" cy="5006975"/>
        </p:xfrm>
        <a:graphic>
          <a:graphicData uri="http://schemas.openxmlformats.org/presentationml/2006/ole">
            <mc:AlternateContent xmlns:mc="http://schemas.openxmlformats.org/markup-compatibility/2006">
              <mc:Choice xmlns:v="urn:schemas-microsoft-com:vml" Requires="v">
                <p:oleObj spid="_x0000_s24662" name="Worksheet" r:id="rId3" imgW="8770585" imgH="6149174" progId="Excel.Sheet.12">
                  <p:link updateAutomatic="1"/>
                </p:oleObj>
              </mc:Choice>
              <mc:Fallback>
                <p:oleObj name="Worksheet" r:id="rId3" imgW="8770585" imgH="6149174" progId="Excel.Sheet.12">
                  <p:link updateAutomatic="1"/>
                  <p:pic>
                    <p:nvPicPr>
                      <p:cNvPr id="3" name="Object 2"/>
                      <p:cNvPicPr/>
                      <p:nvPr/>
                    </p:nvPicPr>
                    <p:blipFill>
                      <a:blip r:embed="rId4"/>
                      <a:stretch>
                        <a:fillRect/>
                      </a:stretch>
                    </p:blipFill>
                    <p:spPr>
                      <a:xfrm>
                        <a:off x="1524000" y="1319213"/>
                        <a:ext cx="9431338" cy="5006975"/>
                      </a:xfrm>
                      <a:prstGeom prst="rect">
                        <a:avLst/>
                      </a:prstGeom>
                    </p:spPr>
                  </p:pic>
                </p:oleObj>
              </mc:Fallback>
            </mc:AlternateContent>
          </a:graphicData>
        </a:graphic>
      </p:graphicFrame>
    </p:spTree>
    <p:extLst>
      <p:ext uri="{BB962C8B-B14F-4D97-AF65-F5344CB8AC3E}">
        <p14:creationId xmlns:p14="http://schemas.microsoft.com/office/powerpoint/2010/main" val="1480904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27381" y="188640"/>
            <a:ext cx="10972800" cy="1143000"/>
          </a:xfrm>
        </p:spPr>
        <p:txBody>
          <a:bodyPr>
            <a:noAutofit/>
          </a:bodyPr>
          <a:lstStyle/>
          <a:p>
            <a:pPr algn="ctr"/>
            <a:r>
              <a:rPr lang="en-US" sz="3733" dirty="0">
                <a:latin typeface="Arial Rounded MT Bold" panose="020F0704030504030204" pitchFamily="34" charset="0"/>
              </a:rPr>
              <a:t>Cumulative net imports of dairy products </a:t>
            </a:r>
            <a:br>
              <a:rPr lang="en-US" sz="3733" dirty="0">
                <a:latin typeface="Arial Rounded MT Bold" panose="020F0704030504030204" pitchFamily="34" charset="0"/>
              </a:rPr>
            </a:br>
            <a:r>
              <a:rPr lang="en-US" sz="3733" dirty="0">
                <a:latin typeface="Arial Rounded MT Bold" panose="020F0704030504030204" pitchFamily="34" charset="0"/>
              </a:rPr>
              <a:t>Jan </a:t>
            </a:r>
            <a:r>
              <a:rPr lang="en-US" sz="3733" dirty="0" smtClean="0">
                <a:latin typeface="Arial Rounded MT Bold" panose="020F0704030504030204" pitchFamily="34" charset="0"/>
              </a:rPr>
              <a:t>2017 </a:t>
            </a:r>
            <a:r>
              <a:rPr lang="en-US" sz="3733" dirty="0">
                <a:latin typeface="Arial Rounded MT Bold" panose="020F0704030504030204" pitchFamily="34" charset="0"/>
              </a:rPr>
              <a:t>– </a:t>
            </a:r>
            <a:r>
              <a:rPr lang="en-US" sz="3733" dirty="0" smtClean="0">
                <a:latin typeface="Arial Rounded MT Bold" panose="020F0704030504030204" pitchFamily="34" charset="0"/>
              </a:rPr>
              <a:t>Sept 2021 </a:t>
            </a:r>
            <a:endParaRPr lang="en-US" sz="3733" dirty="0">
              <a:latin typeface="Arial Rounded MT Bold" panose="020F0704030504030204" pitchFamily="34" charset="0"/>
            </a:endParaRPr>
          </a:p>
        </p:txBody>
      </p:sp>
      <p:sp>
        <p:nvSpPr>
          <p:cNvPr id="5" name="TextBox 4"/>
          <p:cNvSpPr txBox="1"/>
          <p:nvPr/>
        </p:nvSpPr>
        <p:spPr>
          <a:xfrm>
            <a:off x="1825877" y="6005544"/>
            <a:ext cx="4896544" cy="297454"/>
          </a:xfrm>
          <a:prstGeom prst="rect">
            <a:avLst/>
          </a:prstGeom>
          <a:noFill/>
        </p:spPr>
        <p:txBody>
          <a:bodyPr wrap="square" rtlCol="0">
            <a:spAutoFit/>
          </a:bodyPr>
          <a:lstStyle/>
          <a:p>
            <a:r>
              <a:rPr lang="en-ZA" sz="1333" dirty="0"/>
              <a:t>Source: SARS as supplied by SAMPRO</a:t>
            </a:r>
          </a:p>
        </p:txBody>
      </p:sp>
      <p:cxnSp>
        <p:nvCxnSpPr>
          <p:cNvPr id="4" name="Straight Connector 3"/>
          <p:cNvCxnSpPr/>
          <p:nvPr/>
        </p:nvCxnSpPr>
        <p:spPr>
          <a:xfrm>
            <a:off x="1967541" y="7245424"/>
            <a:ext cx="1219200" cy="9144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Object 2"/>
          <p:cNvGraphicFramePr>
            <a:graphicFrameLocks noChangeAspect="1"/>
          </p:cNvGraphicFramePr>
          <p:nvPr>
            <p:extLst>
              <p:ext uri="{D42A27DB-BD31-4B8C-83A1-F6EECF244321}">
                <p14:modId xmlns:p14="http://schemas.microsoft.com/office/powerpoint/2010/main" val="2761082928"/>
              </p:ext>
            </p:extLst>
          </p:nvPr>
        </p:nvGraphicFramePr>
        <p:xfrm>
          <a:off x="1239838" y="1246188"/>
          <a:ext cx="9207500" cy="4757737"/>
        </p:xfrm>
        <a:graphic>
          <a:graphicData uri="http://schemas.openxmlformats.org/presentationml/2006/ole">
            <mc:AlternateContent xmlns:mc="http://schemas.openxmlformats.org/markup-compatibility/2006">
              <mc:Choice xmlns:v="urn:schemas-microsoft-com:vml" Requires="v">
                <p:oleObj spid="_x0000_s26709" name="Worksheet" r:id="rId3" imgW="6156676" imgH="3664944" progId="Excel.Sheet.12">
                  <p:link updateAutomatic="1"/>
                </p:oleObj>
              </mc:Choice>
              <mc:Fallback>
                <p:oleObj name="Worksheet" r:id="rId3" imgW="6156676" imgH="3664944" progId="Excel.Sheet.12">
                  <p:link updateAutomatic="1"/>
                  <p:pic>
                    <p:nvPicPr>
                      <p:cNvPr id="0" name=""/>
                      <p:cNvPicPr/>
                      <p:nvPr/>
                    </p:nvPicPr>
                    <p:blipFill>
                      <a:blip r:embed="rId4"/>
                      <a:stretch>
                        <a:fillRect/>
                      </a:stretch>
                    </p:blipFill>
                    <p:spPr>
                      <a:xfrm>
                        <a:off x="1239838" y="1246188"/>
                        <a:ext cx="9207500" cy="4757737"/>
                      </a:xfrm>
                      <a:prstGeom prst="rect">
                        <a:avLst/>
                      </a:prstGeom>
                    </p:spPr>
                  </p:pic>
                </p:oleObj>
              </mc:Fallback>
            </mc:AlternateContent>
          </a:graphicData>
        </a:graphic>
      </p:graphicFrame>
    </p:spTree>
    <p:extLst>
      <p:ext uri="{BB962C8B-B14F-4D97-AF65-F5344CB8AC3E}">
        <p14:creationId xmlns:p14="http://schemas.microsoft.com/office/powerpoint/2010/main" val="3002626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57480"/>
            <a:ext cx="10871200" cy="1341120"/>
          </a:xfrm>
        </p:spPr>
        <p:txBody>
          <a:bodyPr>
            <a:noAutofit/>
          </a:bodyPr>
          <a:lstStyle/>
          <a:p>
            <a:pPr algn="ctr"/>
            <a:r>
              <a:rPr lang="en-ZA" sz="2800" dirty="0">
                <a:latin typeface="Arial Rounded MT Bold" panose="020F0704030504030204" pitchFamily="34" charset="0"/>
              </a:rPr>
              <a:t>Annual production </a:t>
            </a:r>
            <a:r>
              <a:rPr lang="en-ZA" sz="2800" dirty="0" smtClean="0">
                <a:latin typeface="Arial Rounded MT Bold" panose="020F0704030504030204" pitchFamily="34" charset="0"/>
              </a:rPr>
              <a:t>of unprocessed (raw) milk plus </a:t>
            </a:r>
            <a:r>
              <a:rPr lang="en-ZA" sz="2800" dirty="0">
                <a:latin typeface="Arial Rounded MT Bold" panose="020F0704030504030204" pitchFamily="34" charset="0"/>
              </a:rPr>
              <a:t>net </a:t>
            </a:r>
            <a:r>
              <a:rPr lang="en-ZA" sz="2800" dirty="0" smtClean="0">
                <a:latin typeface="Arial Rounded MT Bold" panose="020F0704030504030204" pitchFamily="34" charset="0"/>
              </a:rPr>
              <a:t>imports (unprocessed milk equivalent)</a:t>
            </a:r>
            <a:r>
              <a:rPr lang="en-ZA" sz="2800" dirty="0">
                <a:latin typeface="Arial Rounded MT Bold" panose="020F0704030504030204" pitchFamily="34" charset="0"/>
              </a:rPr>
              <a:t/>
            </a:r>
            <a:br>
              <a:rPr lang="en-ZA" sz="2800" dirty="0">
                <a:latin typeface="Arial Rounded MT Bold" panose="020F0704030504030204" pitchFamily="34" charset="0"/>
              </a:rPr>
            </a:br>
            <a:r>
              <a:rPr lang="en-ZA" sz="2800" dirty="0" smtClean="0">
                <a:latin typeface="Arial Rounded MT Bold" panose="020F0704030504030204" pitchFamily="34" charset="0"/>
              </a:rPr>
              <a:t>2010 </a:t>
            </a:r>
            <a:r>
              <a:rPr lang="en-ZA" sz="2800" dirty="0">
                <a:latin typeface="Arial Rounded MT Bold" panose="020F0704030504030204" pitchFamily="34" charset="0"/>
              </a:rPr>
              <a:t>- </a:t>
            </a:r>
            <a:r>
              <a:rPr lang="en-ZA" sz="2800" dirty="0" smtClean="0">
                <a:latin typeface="Arial Rounded MT Bold" panose="020F0704030504030204" pitchFamily="34" charset="0"/>
              </a:rPr>
              <a:t>2020</a:t>
            </a:r>
            <a:endParaRPr lang="en-ZA" sz="2800" dirty="0">
              <a:latin typeface="Arial Rounded MT Bold" panose="020F0704030504030204" pitchFamily="34" charset="0"/>
            </a:endParaRPr>
          </a:p>
        </p:txBody>
      </p:sp>
      <p:sp>
        <p:nvSpPr>
          <p:cNvPr id="3" name="TextBox 2"/>
          <p:cNvSpPr txBox="1"/>
          <p:nvPr/>
        </p:nvSpPr>
        <p:spPr>
          <a:xfrm>
            <a:off x="1990106" y="6107190"/>
            <a:ext cx="10300397" cy="297454"/>
          </a:xfrm>
          <a:prstGeom prst="rect">
            <a:avLst/>
          </a:prstGeom>
          <a:noFill/>
        </p:spPr>
        <p:txBody>
          <a:bodyPr wrap="square" rtlCol="0">
            <a:spAutoFit/>
          </a:bodyPr>
          <a:lstStyle/>
          <a:p>
            <a:r>
              <a:rPr lang="en-ZA" sz="1333" dirty="0">
                <a:latin typeface="Arial Rounded MT Bold" pitchFamily="34" charset="0"/>
              </a:rPr>
              <a:t>Source: Milk SA, SAMPRO. Note: Stock changes excluded. BLNS excluded</a:t>
            </a:r>
          </a:p>
        </p:txBody>
      </p:sp>
      <p:pic>
        <p:nvPicPr>
          <p:cNvPr id="5" name="Picture 4"/>
          <p:cNvPicPr>
            <a:picLocks noChangeAspect="1"/>
          </p:cNvPicPr>
          <p:nvPr/>
        </p:nvPicPr>
        <p:blipFill>
          <a:blip r:embed="rId2"/>
          <a:stretch>
            <a:fillRect/>
          </a:stretch>
        </p:blipFill>
        <p:spPr>
          <a:xfrm>
            <a:off x="1341119" y="1673200"/>
            <a:ext cx="9980023" cy="4274754"/>
          </a:xfrm>
          <a:prstGeom prst="rect">
            <a:avLst/>
          </a:prstGeom>
        </p:spPr>
      </p:pic>
    </p:spTree>
    <p:extLst>
      <p:ext uri="{BB962C8B-B14F-4D97-AF65-F5344CB8AC3E}">
        <p14:creationId xmlns:p14="http://schemas.microsoft.com/office/powerpoint/2010/main" val="14217518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775520" y="903221"/>
            <a:ext cx="8636000" cy="2717800"/>
          </a:xfrm>
        </p:spPr>
        <p:txBody>
          <a:bodyPr/>
          <a:lstStyle/>
          <a:p>
            <a:pPr algn="ctr"/>
            <a:r>
              <a:rPr lang="en-ZA" dirty="0">
                <a:solidFill>
                  <a:schemeClr val="accent2"/>
                </a:solidFill>
                <a:latin typeface="Arial Rounded MT Bold" panose="020F0704030504030204" pitchFamily="34" charset="0"/>
              </a:rPr>
              <a:t>Thank you</a:t>
            </a:r>
          </a:p>
        </p:txBody>
      </p:sp>
      <p:sp>
        <p:nvSpPr>
          <p:cNvPr id="4" name="Subtitle 3"/>
          <p:cNvSpPr>
            <a:spLocks noGrp="1"/>
          </p:cNvSpPr>
          <p:nvPr>
            <p:ph type="subTitle" idx="1"/>
          </p:nvPr>
        </p:nvSpPr>
        <p:spPr/>
        <p:txBody>
          <a:bodyPr>
            <a:normAutofit/>
          </a:bodyPr>
          <a:lstStyle/>
          <a:p>
            <a:endParaRPr lang="en-ZA" dirty="0"/>
          </a:p>
        </p:txBody>
      </p:sp>
      <p:pic>
        <p:nvPicPr>
          <p:cNvPr id="1638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1851" y="3621022"/>
            <a:ext cx="2853267" cy="187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300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68578687"/>
              </p:ext>
            </p:extLst>
          </p:nvPr>
        </p:nvGraphicFramePr>
        <p:xfrm>
          <a:off x="911181" y="1680347"/>
          <a:ext cx="10396240" cy="3656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4943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p:cNvGraphicFramePr>
            <a:graphicFrameLocks noChangeAspect="1"/>
          </p:cNvGraphicFramePr>
          <p:nvPr>
            <p:extLst>
              <p:ext uri="{D42A27DB-BD31-4B8C-83A1-F6EECF244321}">
                <p14:modId xmlns:p14="http://schemas.microsoft.com/office/powerpoint/2010/main" val="2020013048"/>
              </p:ext>
            </p:extLst>
          </p:nvPr>
        </p:nvGraphicFramePr>
        <p:xfrm>
          <a:off x="619125" y="1284288"/>
          <a:ext cx="10587038" cy="4535487"/>
        </p:xfrm>
        <a:graphic>
          <a:graphicData uri="http://schemas.openxmlformats.org/presentationml/2006/ole">
            <mc:AlternateContent xmlns:mc="http://schemas.openxmlformats.org/markup-compatibility/2006">
              <mc:Choice xmlns:v="urn:schemas-microsoft-com:vml" Requires="v">
                <p:oleObj spid="_x0000_s1107" name="Worksheet" r:id="rId4" imgW="8770585" imgH="6149174" progId="Excel.Sheet.12">
                  <p:link updateAutomatic="1"/>
                </p:oleObj>
              </mc:Choice>
              <mc:Fallback>
                <p:oleObj name="Worksheet" r:id="rId4" imgW="8770585" imgH="6149174" progId="Excel.Sheet.12">
                  <p:link updateAutomatic="1"/>
                  <p:pic>
                    <p:nvPicPr>
                      <p:cNvPr id="12" name="Object 11"/>
                      <p:cNvPicPr/>
                      <p:nvPr/>
                    </p:nvPicPr>
                    <p:blipFill>
                      <a:blip r:embed="rId5"/>
                      <a:stretch>
                        <a:fillRect/>
                      </a:stretch>
                    </p:blipFill>
                    <p:spPr>
                      <a:xfrm>
                        <a:off x="619125" y="1284288"/>
                        <a:ext cx="10587038" cy="4535487"/>
                      </a:xfrm>
                      <a:prstGeom prst="rect">
                        <a:avLst/>
                      </a:prstGeom>
                    </p:spPr>
                  </p:pic>
                </p:oleObj>
              </mc:Fallback>
            </mc:AlternateContent>
          </a:graphicData>
        </a:graphic>
      </p:graphicFrame>
      <p:sp>
        <p:nvSpPr>
          <p:cNvPr id="4" name="Title 3"/>
          <p:cNvSpPr>
            <a:spLocks noGrp="1"/>
          </p:cNvSpPr>
          <p:nvPr>
            <p:ph type="title"/>
          </p:nvPr>
        </p:nvSpPr>
        <p:spPr>
          <a:xfrm>
            <a:off x="623392" y="164638"/>
            <a:ext cx="10871200" cy="1056117"/>
          </a:xfrm>
        </p:spPr>
        <p:txBody>
          <a:bodyPr>
            <a:noAutofit/>
          </a:bodyPr>
          <a:lstStyle/>
          <a:p>
            <a:pPr algn="ctr"/>
            <a:r>
              <a:rPr lang="en-ZA" sz="3600" dirty="0">
                <a:latin typeface="Arial Rounded MT Bold" panose="020F0704030504030204" pitchFamily="34" charset="0"/>
              </a:rPr>
              <a:t>Global economic growth and expected growth</a:t>
            </a:r>
            <a:br>
              <a:rPr lang="en-ZA" sz="3600" dirty="0">
                <a:latin typeface="Arial Rounded MT Bold" panose="020F0704030504030204" pitchFamily="34" charset="0"/>
              </a:rPr>
            </a:br>
            <a:r>
              <a:rPr lang="en-ZA" sz="3600" dirty="0">
                <a:latin typeface="Arial Rounded MT Bold" panose="020F0704030504030204" pitchFamily="34" charset="0"/>
              </a:rPr>
              <a:t>2010 – </a:t>
            </a:r>
            <a:r>
              <a:rPr lang="en-ZA" sz="3600" dirty="0" smtClean="0">
                <a:latin typeface="Arial Rounded MT Bold" panose="020F0704030504030204" pitchFamily="34" charset="0"/>
              </a:rPr>
              <a:t>2022 </a:t>
            </a:r>
            <a:endParaRPr lang="en-ZA" sz="3600" dirty="0">
              <a:latin typeface="Arial Rounded MT Bold" panose="020F0704030504030204" pitchFamily="34" charset="0"/>
            </a:endParaRPr>
          </a:p>
        </p:txBody>
      </p:sp>
      <p:sp>
        <p:nvSpPr>
          <p:cNvPr id="3" name="Content Placeholder 2"/>
          <p:cNvSpPr>
            <a:spLocks noGrp="1"/>
          </p:cNvSpPr>
          <p:nvPr>
            <p:ph sz="half" idx="4294967295"/>
          </p:nvPr>
        </p:nvSpPr>
        <p:spPr>
          <a:xfrm>
            <a:off x="8625419" y="1600201"/>
            <a:ext cx="3566583" cy="4525963"/>
          </a:xfrm>
        </p:spPr>
        <p:txBody>
          <a:bodyPr>
            <a:normAutofit/>
          </a:bodyPr>
          <a:lstStyle/>
          <a:p>
            <a:endParaRPr lang="en-ZA" dirty="0"/>
          </a:p>
          <a:p>
            <a:pPr marL="0" indent="0">
              <a:buNone/>
            </a:pPr>
            <a:endParaRPr lang="en-ZA" dirty="0"/>
          </a:p>
        </p:txBody>
      </p:sp>
      <p:sp>
        <p:nvSpPr>
          <p:cNvPr id="5" name="TextBox 4"/>
          <p:cNvSpPr txBox="1"/>
          <p:nvPr/>
        </p:nvSpPr>
        <p:spPr>
          <a:xfrm>
            <a:off x="1930735" y="6003050"/>
            <a:ext cx="8640960" cy="297454"/>
          </a:xfrm>
          <a:prstGeom prst="rect">
            <a:avLst/>
          </a:prstGeom>
          <a:noFill/>
        </p:spPr>
        <p:txBody>
          <a:bodyPr wrap="square" rtlCol="0">
            <a:spAutoFit/>
          </a:bodyPr>
          <a:lstStyle/>
          <a:p>
            <a:r>
              <a:rPr lang="en-ZA" sz="1333" dirty="0">
                <a:latin typeface="Arial Rounded MT Bold" panose="020F0704030504030204" pitchFamily="34" charset="0"/>
              </a:rPr>
              <a:t>Source: IMF WEO update  </a:t>
            </a:r>
            <a:r>
              <a:rPr lang="en-ZA" sz="1333" dirty="0" smtClean="0">
                <a:latin typeface="Arial Rounded MT Bold" panose="020F0704030504030204" pitchFamily="34" charset="0"/>
              </a:rPr>
              <a:t>October 2021  ** Projection</a:t>
            </a:r>
            <a:endParaRPr lang="en-ZA" sz="1333" dirty="0">
              <a:latin typeface="Arial Rounded MT Bold" panose="020F0704030504030204" pitchFamily="34" charset="0"/>
            </a:endParaRPr>
          </a:p>
        </p:txBody>
      </p:sp>
    </p:spTree>
    <p:extLst>
      <p:ext uri="{BB962C8B-B14F-4D97-AF65-F5344CB8AC3E}">
        <p14:creationId xmlns:p14="http://schemas.microsoft.com/office/powerpoint/2010/main" val="3780974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750" y="260648"/>
            <a:ext cx="8270709" cy="1143000"/>
          </a:xfrm>
        </p:spPr>
        <p:txBody>
          <a:bodyPr>
            <a:noAutofit/>
          </a:bodyPr>
          <a:lstStyle/>
          <a:p>
            <a:pPr algn="ctr"/>
            <a:r>
              <a:rPr lang="en-ZA" sz="3600" dirty="0">
                <a:latin typeface="Arial Rounded MT Bold" panose="020F0704030504030204" pitchFamily="34" charset="0"/>
              </a:rPr>
              <a:t>FAO food price indices</a:t>
            </a:r>
            <a:br>
              <a:rPr lang="en-ZA" sz="3600" dirty="0">
                <a:latin typeface="Arial Rounded MT Bold" panose="020F0704030504030204" pitchFamily="34" charset="0"/>
              </a:rPr>
            </a:br>
            <a:r>
              <a:rPr lang="en-ZA" sz="3600" dirty="0">
                <a:latin typeface="Arial Rounded MT Bold" panose="020F0704030504030204" pitchFamily="34" charset="0"/>
              </a:rPr>
              <a:t>Jan 2012 – </a:t>
            </a:r>
            <a:r>
              <a:rPr lang="en-ZA" sz="3600" dirty="0" smtClean="0">
                <a:latin typeface="Arial Rounded MT Bold" panose="020F0704030504030204" pitchFamily="34" charset="0"/>
              </a:rPr>
              <a:t>Oct 2021</a:t>
            </a:r>
            <a:endParaRPr lang="en-ZA" sz="3600" dirty="0">
              <a:latin typeface="Arial Rounded MT Bold" panose="020F0704030504030204" pitchFamily="34" charset="0"/>
            </a:endParaRPr>
          </a:p>
        </p:txBody>
      </p:sp>
      <p:sp>
        <p:nvSpPr>
          <p:cNvPr id="6" name="Rectangle 5"/>
          <p:cNvSpPr/>
          <p:nvPr/>
        </p:nvSpPr>
        <p:spPr>
          <a:xfrm>
            <a:off x="2180991" y="6086923"/>
            <a:ext cx="2534861" cy="297454"/>
          </a:xfrm>
          <a:prstGeom prst="rect">
            <a:avLst/>
          </a:prstGeom>
        </p:spPr>
        <p:txBody>
          <a:bodyPr wrap="none">
            <a:spAutoFit/>
          </a:bodyPr>
          <a:lstStyle/>
          <a:p>
            <a:r>
              <a:rPr lang="en-ZA" sz="1333" dirty="0">
                <a:latin typeface="Arial Rounded MT Bold" panose="020F0704030504030204" pitchFamily="34" charset="0"/>
              </a:rPr>
              <a:t>Source: FAO, </a:t>
            </a:r>
            <a:r>
              <a:rPr lang="en-ZA" sz="1333" dirty="0" smtClean="0">
                <a:latin typeface="Arial Rounded MT Bold" panose="020F0704030504030204" pitchFamily="34" charset="0"/>
              </a:rPr>
              <a:t>October 2021</a:t>
            </a:r>
            <a:endParaRPr lang="en-ZA" sz="1333" dirty="0">
              <a:latin typeface="Arial Rounded MT Bold" panose="020F070403050403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548048573"/>
              </p:ext>
            </p:extLst>
          </p:nvPr>
        </p:nvGraphicFramePr>
        <p:xfrm>
          <a:off x="1520825" y="1412875"/>
          <a:ext cx="9042400" cy="4664075"/>
        </p:xfrm>
        <a:graphic>
          <a:graphicData uri="http://schemas.openxmlformats.org/presentationml/2006/ole">
            <mc:AlternateContent xmlns:mc="http://schemas.openxmlformats.org/markup-compatibility/2006">
              <mc:Choice xmlns:v="urn:schemas-microsoft-com:vml" Requires="v">
                <p:oleObj spid="_x0000_s2132" name="Worksheet" r:id="rId3" imgW="8770585" imgH="6149174" progId="Excel.Sheet.12">
                  <p:link updateAutomatic="1"/>
                </p:oleObj>
              </mc:Choice>
              <mc:Fallback>
                <p:oleObj name="Worksheet" r:id="rId3" imgW="8770585" imgH="6149174" progId="Excel.Sheet.12">
                  <p:link updateAutomatic="1"/>
                  <p:pic>
                    <p:nvPicPr>
                      <p:cNvPr id="4" name="Object 3"/>
                      <p:cNvPicPr/>
                      <p:nvPr/>
                    </p:nvPicPr>
                    <p:blipFill>
                      <a:blip r:embed="rId4"/>
                      <a:stretch>
                        <a:fillRect/>
                      </a:stretch>
                    </p:blipFill>
                    <p:spPr>
                      <a:xfrm>
                        <a:off x="1520825" y="1412875"/>
                        <a:ext cx="9042400" cy="4664075"/>
                      </a:xfrm>
                      <a:prstGeom prst="rect">
                        <a:avLst/>
                      </a:prstGeom>
                    </p:spPr>
                  </p:pic>
                </p:oleObj>
              </mc:Fallback>
            </mc:AlternateContent>
          </a:graphicData>
        </a:graphic>
      </p:graphicFrame>
    </p:spTree>
    <p:extLst>
      <p:ext uri="{BB962C8B-B14F-4D97-AF65-F5344CB8AC3E}">
        <p14:creationId xmlns:p14="http://schemas.microsoft.com/office/powerpoint/2010/main" val="4128797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59738272"/>
              </p:ext>
            </p:extLst>
          </p:nvPr>
        </p:nvGraphicFramePr>
        <p:xfrm>
          <a:off x="911181" y="1680347"/>
          <a:ext cx="10396240" cy="3656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2068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274637"/>
            <a:ext cx="10574965" cy="1143000"/>
          </a:xfrm>
        </p:spPr>
        <p:txBody>
          <a:bodyPr>
            <a:noAutofit/>
          </a:bodyPr>
          <a:lstStyle/>
          <a:p>
            <a:pPr algn="ctr"/>
            <a:r>
              <a:rPr lang="en-US" sz="3600" dirty="0">
                <a:latin typeface="Arial Rounded MT Bold" panose="020F0704030504030204" pitchFamily="34" charset="0"/>
              </a:rPr>
              <a:t>International prices of dairy products </a:t>
            </a:r>
            <a:br>
              <a:rPr lang="en-US" sz="3600" dirty="0">
                <a:latin typeface="Arial Rounded MT Bold" panose="020F0704030504030204" pitchFamily="34" charset="0"/>
              </a:rPr>
            </a:br>
            <a:r>
              <a:rPr lang="en-US" sz="3600" dirty="0">
                <a:latin typeface="Arial Rounded MT Bold" panose="020F0704030504030204" pitchFamily="34" charset="0"/>
              </a:rPr>
              <a:t>Jan 2012 – </a:t>
            </a:r>
            <a:r>
              <a:rPr lang="en-US" sz="3600" dirty="0" smtClean="0">
                <a:latin typeface="Arial Rounded MT Bold" panose="020F0704030504030204" pitchFamily="34" charset="0"/>
              </a:rPr>
              <a:t>Oct 2021</a:t>
            </a:r>
            <a:endParaRPr lang="en-US" sz="3600" dirty="0">
              <a:latin typeface="Arial Rounded MT Bold" panose="020F0704030504030204" pitchFamily="34" charset="0"/>
            </a:endParaRPr>
          </a:p>
        </p:txBody>
      </p:sp>
      <p:sp>
        <p:nvSpPr>
          <p:cNvPr id="3" name="Content Placeholder 2"/>
          <p:cNvSpPr>
            <a:spLocks noGrp="1"/>
          </p:cNvSpPr>
          <p:nvPr>
            <p:ph sz="half" idx="4294967295"/>
          </p:nvPr>
        </p:nvSpPr>
        <p:spPr>
          <a:xfrm>
            <a:off x="9586384" y="1600201"/>
            <a:ext cx="2605616" cy="4525963"/>
          </a:xfrm>
        </p:spPr>
        <p:txBody>
          <a:bodyPr/>
          <a:lstStyle/>
          <a:p>
            <a:pPr marL="0" indent="0">
              <a:buNone/>
            </a:pPr>
            <a:endParaRPr lang="en-ZA" dirty="0"/>
          </a:p>
          <a:p>
            <a:pPr marL="0" indent="0">
              <a:buNone/>
            </a:pPr>
            <a:endParaRPr lang="en-ZA" dirty="0"/>
          </a:p>
        </p:txBody>
      </p:sp>
      <p:sp>
        <p:nvSpPr>
          <p:cNvPr id="6" name="TextBox 5"/>
          <p:cNvSpPr txBox="1"/>
          <p:nvPr/>
        </p:nvSpPr>
        <p:spPr>
          <a:xfrm>
            <a:off x="2157799" y="6056763"/>
            <a:ext cx="5952661" cy="297454"/>
          </a:xfrm>
          <a:prstGeom prst="rect">
            <a:avLst/>
          </a:prstGeom>
          <a:noFill/>
        </p:spPr>
        <p:txBody>
          <a:bodyPr wrap="square" rtlCol="0">
            <a:spAutoFit/>
          </a:bodyPr>
          <a:lstStyle/>
          <a:p>
            <a:r>
              <a:rPr lang="en-ZA" sz="1333" dirty="0">
                <a:latin typeface="Arial Rounded MT Bold" panose="020F0704030504030204" pitchFamily="34" charset="0"/>
              </a:rPr>
              <a:t>Source: </a:t>
            </a:r>
            <a:r>
              <a:rPr lang="en-ZA" sz="1333" dirty="0" smtClean="0">
                <a:latin typeface="Arial Rounded MT Bold" panose="020F0704030504030204" pitchFamily="34" charset="0"/>
              </a:rPr>
              <a:t>USDA, Reserve Bank </a:t>
            </a:r>
            <a:endParaRPr lang="en-ZA" sz="1333" dirty="0">
              <a:latin typeface="Arial Rounded MT Bold" panose="020F070403050403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116291881"/>
              </p:ext>
            </p:extLst>
          </p:nvPr>
        </p:nvGraphicFramePr>
        <p:xfrm>
          <a:off x="240529" y="2221137"/>
          <a:ext cx="5535612" cy="3032125"/>
        </p:xfrm>
        <a:graphic>
          <a:graphicData uri="http://schemas.openxmlformats.org/presentationml/2006/ole">
            <mc:AlternateContent xmlns:mc="http://schemas.openxmlformats.org/markup-compatibility/2006">
              <mc:Choice xmlns:v="urn:schemas-microsoft-com:vml" Requires="v">
                <p:oleObj spid="_x0000_s3247" name="Worksheet" r:id="rId3" imgW="8770585" imgH="6149174" progId="Excel.Sheet.12">
                  <p:link updateAutomatic="1"/>
                </p:oleObj>
              </mc:Choice>
              <mc:Fallback>
                <p:oleObj name="Worksheet" r:id="rId3" imgW="8770585" imgH="6149174" progId="Excel.Sheet.12">
                  <p:link updateAutomatic="1"/>
                  <p:pic>
                    <p:nvPicPr>
                      <p:cNvPr id="2" name="Object 1"/>
                      <p:cNvPicPr/>
                      <p:nvPr/>
                    </p:nvPicPr>
                    <p:blipFill>
                      <a:blip r:embed="rId4"/>
                      <a:stretch>
                        <a:fillRect/>
                      </a:stretch>
                    </p:blipFill>
                    <p:spPr>
                      <a:xfrm>
                        <a:off x="240529" y="2221137"/>
                        <a:ext cx="5535612" cy="3032125"/>
                      </a:xfrm>
                      <a:prstGeom prst="rect">
                        <a:avLst/>
                      </a:prstGeom>
                    </p:spPr>
                  </p:pic>
                </p:oleObj>
              </mc:Fallback>
            </mc:AlternateContent>
          </a:graphicData>
        </a:graphic>
      </p:graphicFrame>
      <p:sp>
        <p:nvSpPr>
          <p:cNvPr id="4" name="Rectangle 3"/>
          <p:cNvSpPr/>
          <p:nvPr/>
        </p:nvSpPr>
        <p:spPr>
          <a:xfrm>
            <a:off x="1703671" y="1600201"/>
            <a:ext cx="2974206" cy="577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latin typeface="Arial Rounded MT Bold" panose="020F0704030504030204" pitchFamily="34" charset="0"/>
              </a:rPr>
              <a:t>US</a:t>
            </a:r>
            <a:r>
              <a:rPr lang="en-US" dirty="0">
                <a:latin typeface="Arial Rounded MT Bold" panose="020F0704030504030204" pitchFamily="34" charset="0"/>
              </a:rPr>
              <a:t>$/</a:t>
            </a:r>
            <a:r>
              <a:rPr lang="en-US" dirty="0" smtClean="0">
                <a:latin typeface="Arial Rounded MT Bold" panose="020F0704030504030204" pitchFamily="34" charset="0"/>
              </a:rPr>
              <a:t>ton</a:t>
            </a:r>
            <a:endParaRPr lang="en-ZA" dirty="0"/>
          </a:p>
        </p:txBody>
      </p:sp>
      <p:graphicFrame>
        <p:nvGraphicFramePr>
          <p:cNvPr id="7" name="Object 6"/>
          <p:cNvGraphicFramePr>
            <a:graphicFrameLocks noChangeAspect="1"/>
          </p:cNvGraphicFramePr>
          <p:nvPr>
            <p:extLst>
              <p:ext uri="{D42A27DB-BD31-4B8C-83A1-F6EECF244321}">
                <p14:modId xmlns:p14="http://schemas.microsoft.com/office/powerpoint/2010/main" val="2116717033"/>
              </p:ext>
            </p:extLst>
          </p:nvPr>
        </p:nvGraphicFramePr>
        <p:xfrm>
          <a:off x="6092825" y="2143125"/>
          <a:ext cx="6019800" cy="3355975"/>
        </p:xfrm>
        <a:graphic>
          <a:graphicData uri="http://schemas.openxmlformats.org/presentationml/2006/ole">
            <mc:AlternateContent xmlns:mc="http://schemas.openxmlformats.org/markup-compatibility/2006">
              <mc:Choice xmlns:v="urn:schemas-microsoft-com:vml" Requires="v">
                <p:oleObj spid="_x0000_s3248" name="Worksheet" r:id="rId5" imgW="8770585" imgH="6149174" progId="Excel.Sheet.12">
                  <p:link updateAutomatic="1"/>
                </p:oleObj>
              </mc:Choice>
              <mc:Fallback>
                <p:oleObj name="Worksheet" r:id="rId5" imgW="8770585" imgH="6149174" progId="Excel.Sheet.12">
                  <p:link updateAutomatic="1"/>
                  <p:pic>
                    <p:nvPicPr>
                      <p:cNvPr id="2" name="Object 1"/>
                      <p:cNvPicPr/>
                      <p:nvPr/>
                    </p:nvPicPr>
                    <p:blipFill>
                      <a:blip r:embed="rId6"/>
                      <a:stretch>
                        <a:fillRect/>
                      </a:stretch>
                    </p:blipFill>
                    <p:spPr>
                      <a:xfrm>
                        <a:off x="6092825" y="2143125"/>
                        <a:ext cx="6019800" cy="3355975"/>
                      </a:xfrm>
                      <a:prstGeom prst="rect">
                        <a:avLst/>
                      </a:prstGeom>
                    </p:spPr>
                  </p:pic>
                </p:oleObj>
              </mc:Fallback>
            </mc:AlternateContent>
          </a:graphicData>
        </a:graphic>
      </p:graphicFrame>
      <p:sp>
        <p:nvSpPr>
          <p:cNvPr id="8" name="Rectangle 7"/>
          <p:cNvSpPr/>
          <p:nvPr/>
        </p:nvSpPr>
        <p:spPr>
          <a:xfrm>
            <a:off x="7783200" y="1516066"/>
            <a:ext cx="2974206" cy="577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latin typeface="Arial Rounded MT Bold" panose="020F0704030504030204" pitchFamily="34" charset="0"/>
              </a:rPr>
              <a:t>Rand/ton</a:t>
            </a:r>
            <a:endParaRPr lang="en-ZA" dirty="0"/>
          </a:p>
        </p:txBody>
      </p:sp>
    </p:spTree>
    <p:extLst>
      <p:ext uri="{BB962C8B-B14F-4D97-AF65-F5344CB8AC3E}">
        <p14:creationId xmlns:p14="http://schemas.microsoft.com/office/powerpoint/2010/main" val="426741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ZA" sz="3200" dirty="0" smtClean="0">
                <a:latin typeface="Arial Rounded MT Bold" panose="020F0704030504030204" pitchFamily="34" charset="0"/>
              </a:rPr>
              <a:t> </a:t>
            </a:r>
            <a:endParaRPr lang="en-ZA" sz="3200" dirty="0">
              <a:latin typeface="Arial Rounded MT Bold" panose="020F0704030504030204" pitchFamily="34" charset="0"/>
            </a:endParaRPr>
          </a:p>
        </p:txBody>
      </p:sp>
      <p:sp>
        <p:nvSpPr>
          <p:cNvPr id="7" name="TextBox 6"/>
          <p:cNvSpPr txBox="1"/>
          <p:nvPr/>
        </p:nvSpPr>
        <p:spPr>
          <a:xfrm>
            <a:off x="1882608" y="6094555"/>
            <a:ext cx="4608512" cy="297454"/>
          </a:xfrm>
          <a:prstGeom prst="rect">
            <a:avLst/>
          </a:prstGeom>
          <a:noFill/>
        </p:spPr>
        <p:txBody>
          <a:bodyPr wrap="square" rtlCol="0">
            <a:spAutoFit/>
          </a:bodyPr>
          <a:lstStyle/>
          <a:p>
            <a:r>
              <a:rPr lang="en-ZA" sz="1333" dirty="0">
                <a:latin typeface="Arial Rounded MT Bold" panose="020F0704030504030204" pitchFamily="34" charset="0"/>
              </a:rPr>
              <a:t>Source: GDT Index</a:t>
            </a:r>
          </a:p>
        </p:txBody>
      </p:sp>
      <p:graphicFrame>
        <p:nvGraphicFramePr>
          <p:cNvPr id="4" name="Object 3"/>
          <p:cNvGraphicFramePr>
            <a:graphicFrameLocks noChangeAspect="1"/>
          </p:cNvGraphicFramePr>
          <p:nvPr>
            <p:extLst>
              <p:ext uri="{D42A27DB-BD31-4B8C-83A1-F6EECF244321}">
                <p14:modId xmlns:p14="http://schemas.microsoft.com/office/powerpoint/2010/main" val="2134484118"/>
              </p:ext>
            </p:extLst>
          </p:nvPr>
        </p:nvGraphicFramePr>
        <p:xfrm>
          <a:off x="1158875" y="1835150"/>
          <a:ext cx="10110016" cy="4403725"/>
        </p:xfrm>
        <a:graphic>
          <a:graphicData uri="http://schemas.openxmlformats.org/presentationml/2006/ole">
            <mc:AlternateContent xmlns:mc="http://schemas.openxmlformats.org/markup-compatibility/2006">
              <mc:Choice xmlns:v="urn:schemas-microsoft-com:vml" Requires="v">
                <p:oleObj spid="_x0000_s5208" name="Worksheet" r:id="rId3" imgW="8762929" imgH="6378153" progId="Excel.Sheet.12">
                  <p:link updateAutomatic="1"/>
                </p:oleObj>
              </mc:Choice>
              <mc:Fallback>
                <p:oleObj name="Worksheet" r:id="rId3" imgW="8762929" imgH="6378153" progId="Excel.Sheet.12">
                  <p:link updateAutomatic="1"/>
                  <p:pic>
                    <p:nvPicPr>
                      <p:cNvPr id="4" name="Object 3"/>
                      <p:cNvPicPr/>
                      <p:nvPr/>
                    </p:nvPicPr>
                    <p:blipFill>
                      <a:blip r:embed="rId4"/>
                      <a:stretch>
                        <a:fillRect/>
                      </a:stretch>
                    </p:blipFill>
                    <p:spPr>
                      <a:xfrm>
                        <a:off x="1158875" y="1835150"/>
                        <a:ext cx="10110016" cy="4403725"/>
                      </a:xfrm>
                      <a:prstGeom prst="rect">
                        <a:avLst/>
                      </a:prstGeom>
                    </p:spPr>
                  </p:pic>
                </p:oleObj>
              </mc:Fallback>
            </mc:AlternateContent>
          </a:graphicData>
        </a:graphic>
      </p:graphicFrame>
      <p:sp>
        <p:nvSpPr>
          <p:cNvPr id="5" name="Rectangle 2"/>
          <p:cNvSpPr txBox="1">
            <a:spLocks noChangeArrowheads="1"/>
          </p:cNvSpPr>
          <p:nvPr/>
        </p:nvSpPr>
        <p:spPr>
          <a:xfrm>
            <a:off x="609600" y="274637"/>
            <a:ext cx="10574965" cy="1143000"/>
          </a:xfrm>
        </p:spPr>
        <p:txBody>
          <a:bodyP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733" dirty="0">
              <a:latin typeface="Arial Rounded MT Bold" panose="020F0704030504030204" pitchFamily="34" charset="0"/>
            </a:endParaRPr>
          </a:p>
        </p:txBody>
      </p:sp>
      <p:sp>
        <p:nvSpPr>
          <p:cNvPr id="6" name="Rectangle 2"/>
          <p:cNvSpPr txBox="1">
            <a:spLocks noChangeArrowheads="1"/>
          </p:cNvSpPr>
          <p:nvPr/>
        </p:nvSpPr>
        <p:spPr>
          <a:xfrm>
            <a:off x="660400" y="317078"/>
            <a:ext cx="10871200" cy="1341120"/>
          </a:xfrm>
        </p:spPr>
        <p:txBody>
          <a:bodyP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3600" dirty="0" err="1">
                <a:latin typeface="Arial Rounded MT Bold" panose="020F0704030504030204" pitchFamily="34" charset="0"/>
              </a:rPr>
              <a:t>GlobalDairytrade</a:t>
            </a:r>
            <a:r>
              <a:rPr lang="en-ZA" sz="3600" dirty="0">
                <a:latin typeface="Arial Rounded MT Bold" panose="020F0704030504030204" pitchFamily="34" charset="0"/>
              </a:rPr>
              <a:t>® Auction Sale price index of dairy products,</a:t>
            </a:r>
            <a:br>
              <a:rPr lang="en-ZA" sz="3600" dirty="0">
                <a:latin typeface="Arial Rounded MT Bold" panose="020F0704030504030204" pitchFamily="34" charset="0"/>
              </a:rPr>
            </a:br>
            <a:r>
              <a:rPr lang="en-ZA" sz="3600" dirty="0">
                <a:latin typeface="Arial Rounded MT Bold" panose="020F0704030504030204" pitchFamily="34" charset="0"/>
              </a:rPr>
              <a:t> Jan </a:t>
            </a:r>
            <a:r>
              <a:rPr lang="en-ZA" sz="3600" dirty="0" smtClean="0">
                <a:latin typeface="Arial Rounded MT Bold" panose="020F0704030504030204" pitchFamily="34" charset="0"/>
              </a:rPr>
              <a:t>2010 </a:t>
            </a:r>
            <a:r>
              <a:rPr lang="en-ZA" sz="3600" dirty="0">
                <a:latin typeface="Arial Rounded MT Bold" panose="020F0704030504030204" pitchFamily="34" charset="0"/>
              </a:rPr>
              <a:t>– </a:t>
            </a:r>
            <a:r>
              <a:rPr lang="en-ZA" sz="3600" dirty="0" smtClean="0">
                <a:latin typeface="Arial Rounded MT Bold" panose="020F0704030504030204" pitchFamily="34" charset="0"/>
              </a:rPr>
              <a:t>Nov 2021 </a:t>
            </a:r>
            <a:r>
              <a:rPr lang="en-ZA" sz="2000" dirty="0" smtClean="0">
                <a:latin typeface="Arial Rounded MT Bold" panose="020F0704030504030204" pitchFamily="34" charset="0"/>
              </a:rPr>
              <a:t>(Nov 1 reading) </a:t>
            </a:r>
            <a:endParaRPr lang="en-US" sz="2000" dirty="0">
              <a:latin typeface="Arial Rounded MT Bold" panose="020F0704030504030204" pitchFamily="34" charset="0"/>
              <a:cs typeface="Arial" charset="0"/>
            </a:endParaRPr>
          </a:p>
        </p:txBody>
      </p:sp>
    </p:spTree>
    <p:extLst>
      <p:ext uri="{BB962C8B-B14F-4D97-AF65-F5344CB8AC3E}">
        <p14:creationId xmlns:p14="http://schemas.microsoft.com/office/powerpoint/2010/main" val="2547931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356659"/>
            <a:ext cx="10871200" cy="1124744"/>
          </a:xfrm>
        </p:spPr>
        <p:txBody>
          <a:bodyPr>
            <a:noAutofit/>
          </a:bodyPr>
          <a:lstStyle/>
          <a:p>
            <a:pPr algn="ctr"/>
            <a:r>
              <a:rPr lang="en-ZA" sz="3600" dirty="0" smtClean="0">
                <a:latin typeface="Arial Rounded MT Bold" panose="020F0704030504030204" pitchFamily="34" charset="0"/>
              </a:rPr>
              <a:t>Average European </a:t>
            </a:r>
            <a:r>
              <a:rPr lang="en-ZA" sz="3600" dirty="0">
                <a:latin typeface="Arial Rounded MT Bold" panose="020F0704030504030204" pitchFamily="34" charset="0"/>
              </a:rPr>
              <a:t>producer price trends of unprocessed milk, Jan </a:t>
            </a:r>
            <a:r>
              <a:rPr lang="en-ZA" sz="3600" dirty="0" smtClean="0">
                <a:latin typeface="Arial Rounded MT Bold" panose="020F0704030504030204" pitchFamily="34" charset="0"/>
              </a:rPr>
              <a:t>2018 – Oct 2021</a:t>
            </a:r>
            <a:endParaRPr lang="en-ZA" sz="3600" dirty="0">
              <a:latin typeface="Arial Rounded MT Bold" panose="020F0704030504030204" pitchFamily="34" charset="0"/>
            </a:endParaRPr>
          </a:p>
        </p:txBody>
      </p:sp>
      <p:sp>
        <p:nvSpPr>
          <p:cNvPr id="3" name="Rectangle 2"/>
          <p:cNvSpPr/>
          <p:nvPr/>
        </p:nvSpPr>
        <p:spPr>
          <a:xfrm>
            <a:off x="2005063" y="6196819"/>
            <a:ext cx="4193777" cy="297454"/>
          </a:xfrm>
          <a:prstGeom prst="rect">
            <a:avLst/>
          </a:prstGeom>
        </p:spPr>
        <p:txBody>
          <a:bodyPr wrap="none">
            <a:spAutoFit/>
          </a:bodyPr>
          <a:lstStyle/>
          <a:p>
            <a:r>
              <a:rPr lang="en-ZA" sz="1333" dirty="0"/>
              <a:t>Source: </a:t>
            </a:r>
            <a:r>
              <a:rPr lang="en-ZA" sz="1333" dirty="0" smtClean="0"/>
              <a:t>European </a:t>
            </a:r>
            <a:r>
              <a:rPr lang="en-ZA" sz="1333" dirty="0" err="1" smtClean="0"/>
              <a:t>Commissiom</a:t>
            </a:r>
            <a:r>
              <a:rPr lang="en-ZA" sz="1333" dirty="0" smtClean="0"/>
              <a:t> (Oct 2021 estimate) </a:t>
            </a:r>
            <a:endParaRPr lang="en-ZA" sz="1333" dirty="0"/>
          </a:p>
        </p:txBody>
      </p:sp>
      <p:graphicFrame>
        <p:nvGraphicFramePr>
          <p:cNvPr id="4" name="Object 3"/>
          <p:cNvGraphicFramePr>
            <a:graphicFrameLocks noChangeAspect="1"/>
          </p:cNvGraphicFramePr>
          <p:nvPr>
            <p:extLst>
              <p:ext uri="{D42A27DB-BD31-4B8C-83A1-F6EECF244321}">
                <p14:modId xmlns:p14="http://schemas.microsoft.com/office/powerpoint/2010/main" val="4160401770"/>
              </p:ext>
            </p:extLst>
          </p:nvPr>
        </p:nvGraphicFramePr>
        <p:xfrm>
          <a:off x="1243013" y="1600200"/>
          <a:ext cx="9715500" cy="4392613"/>
        </p:xfrm>
        <a:graphic>
          <a:graphicData uri="http://schemas.openxmlformats.org/presentationml/2006/ole">
            <mc:AlternateContent xmlns:mc="http://schemas.openxmlformats.org/markup-compatibility/2006">
              <mc:Choice xmlns:v="urn:schemas-microsoft-com:vml" Requires="v">
                <p:oleObj spid="_x0000_s9305" name="Worksheet" r:id="rId3" imgW="6088203" imgH="3444066" progId="Excel.Sheet.12">
                  <p:link updateAutomatic="1"/>
                </p:oleObj>
              </mc:Choice>
              <mc:Fallback>
                <p:oleObj name="Worksheet" r:id="rId3" imgW="6088203" imgH="3444066" progId="Excel.Sheet.12">
                  <p:link updateAutomatic="1"/>
                  <p:pic>
                    <p:nvPicPr>
                      <p:cNvPr id="4" name="Object 3"/>
                      <p:cNvPicPr/>
                      <p:nvPr/>
                    </p:nvPicPr>
                    <p:blipFill>
                      <a:blip r:embed="rId4"/>
                      <a:stretch>
                        <a:fillRect/>
                      </a:stretch>
                    </p:blipFill>
                    <p:spPr>
                      <a:xfrm>
                        <a:off x="1243013" y="1600200"/>
                        <a:ext cx="9715500" cy="4392613"/>
                      </a:xfrm>
                      <a:prstGeom prst="rect">
                        <a:avLst/>
                      </a:prstGeom>
                    </p:spPr>
                  </p:pic>
                </p:oleObj>
              </mc:Fallback>
            </mc:AlternateContent>
          </a:graphicData>
        </a:graphic>
      </p:graphicFrame>
    </p:spTree>
    <p:extLst>
      <p:ext uri="{BB962C8B-B14F-4D97-AF65-F5344CB8AC3E}">
        <p14:creationId xmlns:p14="http://schemas.microsoft.com/office/powerpoint/2010/main" val="3624513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s Slide Master">
  <a:themeElements>
    <a:clrScheme name="ALLPPT-PLANT DOLLAR">
      <a:dk1>
        <a:sysClr val="windowText" lastClr="000000"/>
      </a:dk1>
      <a:lt1>
        <a:sysClr val="window" lastClr="FFFFFF"/>
      </a:lt1>
      <a:dk2>
        <a:srgbClr val="44546A"/>
      </a:dk2>
      <a:lt2>
        <a:srgbClr val="E7E6E6"/>
      </a:lt2>
      <a:accent1>
        <a:srgbClr val="00BFF3"/>
      </a:accent1>
      <a:accent2>
        <a:srgbClr val="00BFF3"/>
      </a:accent2>
      <a:accent3>
        <a:srgbClr val="00BFF3"/>
      </a:accent3>
      <a:accent4>
        <a:srgbClr val="00BFF3"/>
      </a:accent4>
      <a:accent5>
        <a:srgbClr val="00BFF3"/>
      </a:accent5>
      <a:accent6>
        <a:srgbClr val="00BFF3"/>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4291</TotalTime>
  <Words>805</Words>
  <Application>Microsoft Office PowerPoint</Application>
  <PresentationFormat>Widescreen</PresentationFormat>
  <Paragraphs>199</Paragraphs>
  <Slides>26</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Links</vt:lpstr>
      </vt:variant>
      <vt:variant>
        <vt:i4>15</vt:i4>
      </vt:variant>
      <vt:variant>
        <vt:lpstr>Slide Titles</vt:lpstr>
      </vt:variant>
      <vt:variant>
        <vt:i4>26</vt:i4>
      </vt:variant>
    </vt:vector>
  </HeadingPairs>
  <TitlesOfParts>
    <vt:vector size="50" baseType="lpstr">
      <vt:lpstr>Arial Unicode MS</vt:lpstr>
      <vt:lpstr>Arial</vt:lpstr>
      <vt:lpstr>Arial Rounded MT Bold</vt:lpstr>
      <vt:lpstr>Calibri</vt:lpstr>
      <vt:lpstr>Cambria</vt:lpstr>
      <vt:lpstr>Times New Roman</vt:lpstr>
      <vt:lpstr>Wingdings</vt:lpstr>
      <vt:lpstr>Wingdings 2</vt:lpstr>
      <vt:lpstr>Contents Slide Master</vt:lpstr>
      <vt:lpstr>\\mpofilprd01\Data\Home\bertusv\Stats\Milk SA Stats\Stats masterfile.xlsx!Figure 16</vt:lpstr>
      <vt:lpstr>\\mpofilprd01\Data\Home\bertusv\Stats\Milk SA Stats\Stats masterfile.xlsx!Figure 12</vt:lpstr>
      <vt:lpstr>\\mpofilprd01\Data\Home\bertusv\Stats\Milk SA Stats\Stats masterfile.xlsx!Figure 13</vt:lpstr>
      <vt:lpstr>\\mpofilprd01\Data\Home\bertusv\Stats\Milk SA Stats\Stats masterfile.xlsx!Figure 14</vt:lpstr>
      <vt:lpstr>\\mpofilprd01\Data\Home\bertusv\Stats\GDT index 2014 (3).xlsx!Figure 1</vt:lpstr>
      <vt:lpstr>\\mpofilprd01\Data\Home\bertusv\Stats\Milk SA Stats\Produsentepryse internasionaal.xlsx!graph Ave EU pri![Produsentepryse internasionaal.xlsx]graph Ave EU pri Chart 1</vt:lpstr>
      <vt:lpstr>\\mpofilprd01\Data\Home\bertusv\Stats\Milk SA Stats\Produsentepryse internasionaal.xlsx!Poland![Produsentepryse internasionaal.xlsx]Poland Chart 2</vt:lpstr>
      <vt:lpstr>\\mpofilprd01\Data\Home\bertusv\Stats\Milk SA Stats\Stats masterfile.xlsx!Figure 18</vt:lpstr>
      <vt:lpstr>\\mpofilprd01\Data\Home\bertusv\Stats\Milk SA Stats\Stats masterfile.xlsx!Retail sales growth![Stats masterfile.xlsx]Retail sales growth Chart 1</vt:lpstr>
      <vt:lpstr>\\mpofilprd01\Data\Home\bertusv\Stats\Milk SA Stats\Stats masterfile.xlsx!Fig 19</vt:lpstr>
      <vt:lpstr>\\mpofilprd01\Data\Home\bertusv\Stats\Milk SA Stats\Dairy digits figure.xlsx!Figure 4</vt:lpstr>
      <vt:lpstr>\\mpofilprd01\Data\Home\bertusv\Stats\quarterly review data.xlsx!Melk aankope in ton![quarterly review data.xlsx]Melk aankope in ton Chart 1</vt:lpstr>
      <vt:lpstr>\\mpofilprd01\Data\Home\bertusv\Stats\quarterly review data.xlsx!fIGURE 15</vt:lpstr>
      <vt:lpstr>\\mpofilprd01\Data\Home\bertusv\Stats\Milk SA Stats\Stats masterfile.xlsx!Figure 10</vt:lpstr>
      <vt:lpstr>\\mpofilprd01\Data\Home\bertusv\Stats\Milk SA Stats\Dairy digits figure.xlsx!Figure 3![Dairy digits figure.xlsx]Figure 3Chart 5</vt:lpstr>
      <vt:lpstr>Economies and Dairy markets  </vt:lpstr>
      <vt:lpstr>Overview </vt:lpstr>
      <vt:lpstr>PowerPoint Presentation</vt:lpstr>
      <vt:lpstr>Global economic growth and expected growth 2010 – 2022 </vt:lpstr>
      <vt:lpstr>FAO food price indices Jan 2012 – Oct 2021</vt:lpstr>
      <vt:lpstr>PowerPoint Presentation</vt:lpstr>
      <vt:lpstr>International prices of dairy products  Jan 2012 – Oct 2021</vt:lpstr>
      <vt:lpstr> </vt:lpstr>
      <vt:lpstr>Average European producer price trends of unprocessed milk, Jan 2018 – Oct 2021</vt:lpstr>
      <vt:lpstr>Average EU, Poland and SA producer prices of unprocessed milk,  Jan 2018 – Oct 2021</vt:lpstr>
      <vt:lpstr>PowerPoint Presentation</vt:lpstr>
      <vt:lpstr>Annual SA economic growth ( non annualized)  2018 – 2021 (Q2)</vt:lpstr>
      <vt:lpstr>Retail sales growth (%) at constant 2015 prices  Jan 2011 – September 2021</vt:lpstr>
      <vt:lpstr>Consumer price inflation  Jan 2010 – Sept 2021</vt:lpstr>
      <vt:lpstr>PowerPoint Presentation</vt:lpstr>
      <vt:lpstr>.</vt:lpstr>
      <vt:lpstr>CHANGES IN THE QUANTITIES OF RETAIL SALES OF SPECIFIC DAIRY PRODUCTS</vt:lpstr>
      <vt:lpstr>.</vt:lpstr>
      <vt:lpstr>.</vt:lpstr>
      <vt:lpstr>.</vt:lpstr>
      <vt:lpstr>Monthly unprocessed milk purchases Jan 2017– Sept 2021</vt:lpstr>
      <vt:lpstr>Unprocessed milk purchases per day per month Jan 2017 – Sept 2021</vt:lpstr>
      <vt:lpstr>Calculated milk: maize plus soybean price ratio Jan 2018 –  Oct 2021</vt:lpstr>
      <vt:lpstr>Cumulative net imports of dairy products  Jan 2017 – Sept 2021 </vt:lpstr>
      <vt:lpstr>Annual production of unprocessed (raw) milk plus net imports (unprocessed milk equivalent) 2010 - 2020</vt:lpstr>
      <vt:lpstr>Thank you</vt:lpstr>
    </vt:vector>
  </TitlesOfParts>
  <Company>HP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Corlia</dc:creator>
  <cp:lastModifiedBy>Refilwe</cp:lastModifiedBy>
  <cp:revision>324</cp:revision>
  <cp:lastPrinted>2019-04-25T10:29:36Z</cp:lastPrinted>
  <dcterms:created xsi:type="dcterms:W3CDTF">2018-10-29T11:34:46Z</dcterms:created>
  <dcterms:modified xsi:type="dcterms:W3CDTF">2022-02-08T13:04:48Z</dcterms:modified>
</cp:coreProperties>
</file>