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31"/>
  </p:notesMasterIdLst>
  <p:handoutMasterIdLst>
    <p:handoutMasterId r:id="rId32"/>
  </p:handoutMasterIdLst>
  <p:sldIdLst>
    <p:sldId id="557" r:id="rId2"/>
    <p:sldId id="601" r:id="rId3"/>
    <p:sldId id="621" r:id="rId4"/>
    <p:sldId id="619" r:id="rId5"/>
    <p:sldId id="622" r:id="rId6"/>
    <p:sldId id="632" r:id="rId7"/>
    <p:sldId id="630" r:id="rId8"/>
    <p:sldId id="631" r:id="rId9"/>
    <p:sldId id="561" r:id="rId10"/>
    <p:sldId id="603" r:id="rId11"/>
    <p:sldId id="563" r:id="rId12"/>
    <p:sldId id="565" r:id="rId13"/>
    <p:sldId id="570" r:id="rId14"/>
    <p:sldId id="604" r:id="rId15"/>
    <p:sldId id="579" r:id="rId16"/>
    <p:sldId id="574" r:id="rId17"/>
    <p:sldId id="633" r:id="rId18"/>
    <p:sldId id="616" r:id="rId19"/>
    <p:sldId id="617" r:id="rId20"/>
    <p:sldId id="605" r:id="rId21"/>
    <p:sldId id="587" r:id="rId22"/>
    <p:sldId id="589" r:id="rId23"/>
    <p:sldId id="634" r:id="rId24"/>
    <p:sldId id="635" r:id="rId25"/>
    <p:sldId id="590" r:id="rId26"/>
    <p:sldId id="618" r:id="rId27"/>
    <p:sldId id="593" r:id="rId28"/>
    <p:sldId id="629" r:id="rId29"/>
    <p:sldId id="596" r:id="rId3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rtus van Heerden" initials="BvH" lastIdx="0" clrIdx="0">
    <p:extLst>
      <p:ext uri="{19B8F6BF-5375-455C-9EA6-DF929625EA0E}">
        <p15:presenceInfo xmlns:p15="http://schemas.microsoft.com/office/powerpoint/2012/main" userId="S-1-5-21-642463569-756165387-5522801-19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1AE"/>
    <a:srgbClr val="0261AC"/>
    <a:srgbClr val="8FBFF9"/>
    <a:srgbClr val="0062AC"/>
    <a:srgbClr val="037BDF"/>
    <a:srgbClr val="0062B0"/>
    <a:srgbClr val="0079CC"/>
    <a:srgbClr val="D5E3FB"/>
    <a:srgbClr val="00904B"/>
    <a:srgbClr val="025A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36" autoAdjust="0"/>
    <p:restoredTop sz="94660"/>
  </p:normalViewPr>
  <p:slideViewPr>
    <p:cSldViewPr snapToGrid="0">
      <p:cViewPr varScale="1">
        <p:scale>
          <a:sx n="86" d="100"/>
          <a:sy n="86" d="100"/>
        </p:scale>
        <p:origin x="624" y="53"/>
      </p:cViewPr>
      <p:guideLst>
        <p:guide pos="3840"/>
        <p:guide orient="horz" pos="2160"/>
      </p:guideLst>
    </p:cSldViewPr>
  </p:slid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365D34-37AF-4D8C-9D44-A0E2668F043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ZA"/>
        </a:p>
      </dgm:t>
    </dgm:pt>
    <dgm:pt modelId="{895C277A-3C1C-414C-ACED-3BCCD13E13F5}">
      <dgm:prSet phldrT="[Text]" custT="1"/>
      <dgm:spPr>
        <a:solidFill>
          <a:srgbClr val="FF0000"/>
        </a:solidFill>
      </dgm:spPr>
      <dgm:t>
        <a:bodyPr/>
        <a:lstStyle/>
        <a:p>
          <a:r>
            <a:rPr lang="en-ZA" sz="2800" dirty="0">
              <a:latin typeface="Arial Rounded MT Bold" pitchFamily="34" charset="0"/>
            </a:rPr>
            <a:t>International economy</a:t>
          </a:r>
        </a:p>
      </dgm:t>
    </dgm:pt>
    <dgm:pt modelId="{A2F5C76F-201D-41F9-BEDD-059E3D050478}" type="parTrans" cxnId="{D2FDD441-2AD7-4B74-B534-7DA9DA5B93C2}">
      <dgm:prSet/>
      <dgm:spPr/>
      <dgm:t>
        <a:bodyPr/>
        <a:lstStyle/>
        <a:p>
          <a:endParaRPr lang="en-ZA"/>
        </a:p>
      </dgm:t>
    </dgm:pt>
    <dgm:pt modelId="{B849A35D-15DD-413F-87CD-97F81E24FD50}" type="sibTrans" cxnId="{D2FDD441-2AD7-4B74-B534-7DA9DA5B93C2}">
      <dgm:prSet/>
      <dgm:spPr/>
      <dgm:t>
        <a:bodyPr/>
        <a:lstStyle/>
        <a:p>
          <a:endParaRPr lang="en-ZA"/>
        </a:p>
      </dgm:t>
    </dgm:pt>
    <dgm:pt modelId="{AAEC80B8-A29D-4583-BBDD-AC464787780B}">
      <dgm:prSet custT="1"/>
      <dgm:spPr/>
      <dgm:t>
        <a:bodyPr/>
        <a:lstStyle/>
        <a:p>
          <a:r>
            <a:rPr lang="en-ZA" sz="2800" dirty="0">
              <a:latin typeface="Arial Rounded MT Bold" pitchFamily="34" charset="0"/>
            </a:rPr>
            <a:t>International dairy situation</a:t>
          </a:r>
        </a:p>
      </dgm:t>
    </dgm:pt>
    <dgm:pt modelId="{32615363-4B95-42F5-A20C-9CF31CE92B6B}" type="parTrans" cxnId="{255710F7-2E67-496A-B3D1-4A8A6FB75F5A}">
      <dgm:prSet/>
      <dgm:spPr/>
      <dgm:t>
        <a:bodyPr/>
        <a:lstStyle/>
        <a:p>
          <a:endParaRPr lang="en-ZA"/>
        </a:p>
      </dgm:t>
    </dgm:pt>
    <dgm:pt modelId="{8C9DC2D3-624A-4FB7-A9BB-FCD0F0724CAD}" type="sibTrans" cxnId="{255710F7-2E67-496A-B3D1-4A8A6FB75F5A}">
      <dgm:prSet/>
      <dgm:spPr/>
      <dgm:t>
        <a:bodyPr/>
        <a:lstStyle/>
        <a:p>
          <a:endParaRPr lang="en-ZA"/>
        </a:p>
      </dgm:t>
    </dgm:pt>
    <dgm:pt modelId="{55CBB6C0-9926-4122-90CB-3FA03BDB9F9B}">
      <dgm:prSet custT="1"/>
      <dgm:spPr/>
      <dgm:t>
        <a:bodyPr/>
        <a:lstStyle/>
        <a:p>
          <a:r>
            <a:rPr lang="en-ZA" sz="2800" dirty="0">
              <a:latin typeface="Arial Rounded MT Bold" pitchFamily="34" charset="0"/>
            </a:rPr>
            <a:t>SA economic situation</a:t>
          </a:r>
        </a:p>
      </dgm:t>
    </dgm:pt>
    <dgm:pt modelId="{0F96D68E-1E97-430B-9387-130AF932CF17}" type="parTrans" cxnId="{0FC0ED99-78A7-41C3-A4C9-2E76638ECC56}">
      <dgm:prSet/>
      <dgm:spPr/>
      <dgm:t>
        <a:bodyPr/>
        <a:lstStyle/>
        <a:p>
          <a:endParaRPr lang="en-ZA"/>
        </a:p>
      </dgm:t>
    </dgm:pt>
    <dgm:pt modelId="{F6A2674D-9142-4B62-8201-880402AAD0FB}" type="sibTrans" cxnId="{0FC0ED99-78A7-41C3-A4C9-2E76638ECC56}">
      <dgm:prSet/>
      <dgm:spPr/>
      <dgm:t>
        <a:bodyPr/>
        <a:lstStyle/>
        <a:p>
          <a:endParaRPr lang="en-ZA"/>
        </a:p>
      </dgm:t>
    </dgm:pt>
    <dgm:pt modelId="{98F14676-EF7C-4C24-B713-4FC6C8F01C09}">
      <dgm:prSet custT="1"/>
      <dgm:spPr/>
      <dgm:t>
        <a:bodyPr/>
        <a:lstStyle/>
        <a:p>
          <a:r>
            <a:rPr lang="en-ZA" sz="2800" dirty="0">
              <a:latin typeface="Arial Rounded MT Bold" pitchFamily="34" charset="0"/>
            </a:rPr>
            <a:t>SA dairy situation</a:t>
          </a:r>
        </a:p>
      </dgm:t>
    </dgm:pt>
    <dgm:pt modelId="{83A3D98B-F8CE-4097-B086-95FF474CEEE8}" type="parTrans" cxnId="{A7A092DE-9F65-4369-9A3C-A0365F13ED1A}">
      <dgm:prSet/>
      <dgm:spPr/>
      <dgm:t>
        <a:bodyPr/>
        <a:lstStyle/>
        <a:p>
          <a:endParaRPr lang="en-ZA"/>
        </a:p>
      </dgm:t>
    </dgm:pt>
    <dgm:pt modelId="{82BE917D-604D-4211-AA5D-1172ACD2C791}" type="sibTrans" cxnId="{A7A092DE-9F65-4369-9A3C-A0365F13ED1A}">
      <dgm:prSet/>
      <dgm:spPr/>
      <dgm:t>
        <a:bodyPr/>
        <a:lstStyle/>
        <a:p>
          <a:endParaRPr lang="en-ZA"/>
        </a:p>
      </dgm:t>
    </dgm:pt>
    <dgm:pt modelId="{7C014A95-934E-48B1-8607-C997BE2467BF}" type="pres">
      <dgm:prSet presAssocID="{E5365D34-37AF-4D8C-9D44-A0E2668F0438}" presName="linear" presStyleCnt="0">
        <dgm:presLayoutVars>
          <dgm:dir/>
          <dgm:animLvl val="lvl"/>
          <dgm:resizeHandles val="exact"/>
        </dgm:presLayoutVars>
      </dgm:prSet>
      <dgm:spPr/>
    </dgm:pt>
    <dgm:pt modelId="{BB29D111-5695-44D7-97B3-CB10EDCDBF4C}" type="pres">
      <dgm:prSet presAssocID="{895C277A-3C1C-414C-ACED-3BCCD13E13F5}" presName="parentLin" presStyleCnt="0"/>
      <dgm:spPr/>
    </dgm:pt>
    <dgm:pt modelId="{0DB36A83-3704-4E7F-8B4D-CD6B8A161B7B}" type="pres">
      <dgm:prSet presAssocID="{895C277A-3C1C-414C-ACED-3BCCD13E13F5}" presName="parentLeftMargin" presStyleLbl="node1" presStyleIdx="0" presStyleCnt="4"/>
      <dgm:spPr/>
    </dgm:pt>
    <dgm:pt modelId="{416855BF-475E-4407-820D-DA52BBE30B35}" type="pres">
      <dgm:prSet presAssocID="{895C277A-3C1C-414C-ACED-3BCCD13E13F5}" presName="parentText" presStyleLbl="node1" presStyleIdx="0" presStyleCnt="4">
        <dgm:presLayoutVars>
          <dgm:chMax val="0"/>
          <dgm:bulletEnabled val="1"/>
        </dgm:presLayoutVars>
      </dgm:prSet>
      <dgm:spPr/>
    </dgm:pt>
    <dgm:pt modelId="{7AFB76CB-4890-4F56-B592-EA631DCD8349}" type="pres">
      <dgm:prSet presAssocID="{895C277A-3C1C-414C-ACED-3BCCD13E13F5}" presName="negativeSpace" presStyleCnt="0"/>
      <dgm:spPr/>
    </dgm:pt>
    <dgm:pt modelId="{514F095F-D29F-43DE-AD03-E564F42CF4D3}" type="pres">
      <dgm:prSet presAssocID="{895C277A-3C1C-414C-ACED-3BCCD13E13F5}" presName="childText" presStyleLbl="conFgAcc1" presStyleIdx="0" presStyleCnt="4">
        <dgm:presLayoutVars>
          <dgm:bulletEnabled val="1"/>
        </dgm:presLayoutVars>
      </dgm:prSet>
      <dgm:spPr/>
    </dgm:pt>
    <dgm:pt modelId="{435D2E1B-A5F8-44EE-A9BF-ACE7C3538C0F}" type="pres">
      <dgm:prSet presAssocID="{B849A35D-15DD-413F-87CD-97F81E24FD50}" presName="spaceBetweenRectangles" presStyleCnt="0"/>
      <dgm:spPr/>
    </dgm:pt>
    <dgm:pt modelId="{4CBB149D-A049-4C0A-837A-B7B4F1EF9F0F}" type="pres">
      <dgm:prSet presAssocID="{AAEC80B8-A29D-4583-BBDD-AC464787780B}" presName="parentLin" presStyleCnt="0"/>
      <dgm:spPr/>
    </dgm:pt>
    <dgm:pt modelId="{9F9B5E7B-1083-4395-B4A7-EC878D36B92E}" type="pres">
      <dgm:prSet presAssocID="{AAEC80B8-A29D-4583-BBDD-AC464787780B}" presName="parentLeftMargin" presStyleLbl="node1" presStyleIdx="0" presStyleCnt="4"/>
      <dgm:spPr/>
    </dgm:pt>
    <dgm:pt modelId="{96B998C1-611C-4A30-B199-E3441E258686}" type="pres">
      <dgm:prSet presAssocID="{AAEC80B8-A29D-4583-BBDD-AC464787780B}" presName="parentText" presStyleLbl="node1" presStyleIdx="1" presStyleCnt="4">
        <dgm:presLayoutVars>
          <dgm:chMax val="0"/>
          <dgm:bulletEnabled val="1"/>
        </dgm:presLayoutVars>
      </dgm:prSet>
      <dgm:spPr/>
    </dgm:pt>
    <dgm:pt modelId="{82B97737-C590-4405-97E9-9B69B65F5A9D}" type="pres">
      <dgm:prSet presAssocID="{AAEC80B8-A29D-4583-BBDD-AC464787780B}" presName="negativeSpace" presStyleCnt="0"/>
      <dgm:spPr/>
    </dgm:pt>
    <dgm:pt modelId="{8651A3B0-3030-4615-A840-762313A9CC3E}" type="pres">
      <dgm:prSet presAssocID="{AAEC80B8-A29D-4583-BBDD-AC464787780B}" presName="childText" presStyleLbl="conFgAcc1" presStyleIdx="1" presStyleCnt="4">
        <dgm:presLayoutVars>
          <dgm:bulletEnabled val="1"/>
        </dgm:presLayoutVars>
      </dgm:prSet>
      <dgm:spPr/>
    </dgm:pt>
    <dgm:pt modelId="{DBF24916-3BBD-4698-9498-8041899284BA}" type="pres">
      <dgm:prSet presAssocID="{8C9DC2D3-624A-4FB7-A9BB-FCD0F0724CAD}" presName="spaceBetweenRectangles" presStyleCnt="0"/>
      <dgm:spPr/>
    </dgm:pt>
    <dgm:pt modelId="{784B188F-2ABC-40D7-889F-5FFBAC3939C8}" type="pres">
      <dgm:prSet presAssocID="{55CBB6C0-9926-4122-90CB-3FA03BDB9F9B}" presName="parentLin" presStyleCnt="0"/>
      <dgm:spPr/>
    </dgm:pt>
    <dgm:pt modelId="{58434F5B-11DA-424D-95EE-8ECFC3995C95}" type="pres">
      <dgm:prSet presAssocID="{55CBB6C0-9926-4122-90CB-3FA03BDB9F9B}" presName="parentLeftMargin" presStyleLbl="node1" presStyleIdx="1" presStyleCnt="4"/>
      <dgm:spPr/>
    </dgm:pt>
    <dgm:pt modelId="{1192F00B-A66B-433C-9490-8A20B5C80DF1}" type="pres">
      <dgm:prSet presAssocID="{55CBB6C0-9926-4122-90CB-3FA03BDB9F9B}" presName="parentText" presStyleLbl="node1" presStyleIdx="2" presStyleCnt="4">
        <dgm:presLayoutVars>
          <dgm:chMax val="0"/>
          <dgm:bulletEnabled val="1"/>
        </dgm:presLayoutVars>
      </dgm:prSet>
      <dgm:spPr/>
    </dgm:pt>
    <dgm:pt modelId="{E52B6CC1-9FAF-402E-88E4-359EA86F4EED}" type="pres">
      <dgm:prSet presAssocID="{55CBB6C0-9926-4122-90CB-3FA03BDB9F9B}" presName="negativeSpace" presStyleCnt="0"/>
      <dgm:spPr/>
    </dgm:pt>
    <dgm:pt modelId="{FE8EF258-1C83-4C3A-B9B9-FDF297FD4010}" type="pres">
      <dgm:prSet presAssocID="{55CBB6C0-9926-4122-90CB-3FA03BDB9F9B}" presName="childText" presStyleLbl="conFgAcc1" presStyleIdx="2" presStyleCnt="4">
        <dgm:presLayoutVars>
          <dgm:bulletEnabled val="1"/>
        </dgm:presLayoutVars>
      </dgm:prSet>
      <dgm:spPr/>
    </dgm:pt>
    <dgm:pt modelId="{DC9FA666-938E-40DD-82B7-A2E8B47AFF8B}" type="pres">
      <dgm:prSet presAssocID="{F6A2674D-9142-4B62-8201-880402AAD0FB}" presName="spaceBetweenRectangles" presStyleCnt="0"/>
      <dgm:spPr/>
    </dgm:pt>
    <dgm:pt modelId="{8BB503C5-D66A-450C-954E-68AEA4518DDC}" type="pres">
      <dgm:prSet presAssocID="{98F14676-EF7C-4C24-B713-4FC6C8F01C09}" presName="parentLin" presStyleCnt="0"/>
      <dgm:spPr/>
    </dgm:pt>
    <dgm:pt modelId="{83D7A4BA-079C-4719-87A4-23E2315023BB}" type="pres">
      <dgm:prSet presAssocID="{98F14676-EF7C-4C24-B713-4FC6C8F01C09}" presName="parentLeftMargin" presStyleLbl="node1" presStyleIdx="2" presStyleCnt="4"/>
      <dgm:spPr/>
    </dgm:pt>
    <dgm:pt modelId="{4BE1D2F8-E472-4DAD-B907-21D46ACCB378}" type="pres">
      <dgm:prSet presAssocID="{98F14676-EF7C-4C24-B713-4FC6C8F01C09}" presName="parentText" presStyleLbl="node1" presStyleIdx="3" presStyleCnt="4">
        <dgm:presLayoutVars>
          <dgm:chMax val="0"/>
          <dgm:bulletEnabled val="1"/>
        </dgm:presLayoutVars>
      </dgm:prSet>
      <dgm:spPr/>
    </dgm:pt>
    <dgm:pt modelId="{915FF236-B710-4C88-98EA-A6799C2EACBA}" type="pres">
      <dgm:prSet presAssocID="{98F14676-EF7C-4C24-B713-4FC6C8F01C09}" presName="negativeSpace" presStyleCnt="0"/>
      <dgm:spPr/>
    </dgm:pt>
    <dgm:pt modelId="{9AB5996A-E6D4-448B-A710-7B36EB067933}" type="pres">
      <dgm:prSet presAssocID="{98F14676-EF7C-4C24-B713-4FC6C8F01C09}" presName="childText" presStyleLbl="conFgAcc1" presStyleIdx="3" presStyleCnt="4">
        <dgm:presLayoutVars>
          <dgm:bulletEnabled val="1"/>
        </dgm:presLayoutVars>
      </dgm:prSet>
      <dgm:spPr/>
    </dgm:pt>
  </dgm:ptLst>
  <dgm:cxnLst>
    <dgm:cxn modelId="{C071D324-AA49-4A3E-B2E1-1F28A15F70B1}" type="presOf" srcId="{55CBB6C0-9926-4122-90CB-3FA03BDB9F9B}" destId="{1192F00B-A66B-433C-9490-8A20B5C80DF1}" srcOrd="1" destOrd="0" presId="urn:microsoft.com/office/officeart/2005/8/layout/list1"/>
    <dgm:cxn modelId="{6CB57E61-7AF4-40BB-B259-A49F0EF0C00F}" type="presOf" srcId="{AAEC80B8-A29D-4583-BBDD-AC464787780B}" destId="{96B998C1-611C-4A30-B199-E3441E258686}" srcOrd="1" destOrd="0" presId="urn:microsoft.com/office/officeart/2005/8/layout/list1"/>
    <dgm:cxn modelId="{D2FDD441-2AD7-4B74-B534-7DA9DA5B93C2}" srcId="{E5365D34-37AF-4D8C-9D44-A0E2668F0438}" destId="{895C277A-3C1C-414C-ACED-3BCCD13E13F5}" srcOrd="0" destOrd="0" parTransId="{A2F5C76F-201D-41F9-BEDD-059E3D050478}" sibTransId="{B849A35D-15DD-413F-87CD-97F81E24FD50}"/>
    <dgm:cxn modelId="{9495FD79-C756-4269-BC08-DB63BD1B2A65}" type="presOf" srcId="{AAEC80B8-A29D-4583-BBDD-AC464787780B}" destId="{9F9B5E7B-1083-4395-B4A7-EC878D36B92E}" srcOrd="0" destOrd="0" presId="urn:microsoft.com/office/officeart/2005/8/layout/list1"/>
    <dgm:cxn modelId="{F195597E-5B3C-4C5B-8CE5-0BDA4EC0B496}" type="presOf" srcId="{98F14676-EF7C-4C24-B713-4FC6C8F01C09}" destId="{4BE1D2F8-E472-4DAD-B907-21D46ACCB378}" srcOrd="1" destOrd="0" presId="urn:microsoft.com/office/officeart/2005/8/layout/list1"/>
    <dgm:cxn modelId="{918E0781-84C6-40F2-ABC7-C78BDF3AD667}" type="presOf" srcId="{895C277A-3C1C-414C-ACED-3BCCD13E13F5}" destId="{0DB36A83-3704-4E7F-8B4D-CD6B8A161B7B}" srcOrd="0" destOrd="0" presId="urn:microsoft.com/office/officeart/2005/8/layout/list1"/>
    <dgm:cxn modelId="{0FC0ED99-78A7-41C3-A4C9-2E76638ECC56}" srcId="{E5365D34-37AF-4D8C-9D44-A0E2668F0438}" destId="{55CBB6C0-9926-4122-90CB-3FA03BDB9F9B}" srcOrd="2" destOrd="0" parTransId="{0F96D68E-1E97-430B-9387-130AF932CF17}" sibTransId="{F6A2674D-9142-4B62-8201-880402AAD0FB}"/>
    <dgm:cxn modelId="{D30D6FC4-D589-46DA-A093-0DDDDDE87359}" type="presOf" srcId="{895C277A-3C1C-414C-ACED-3BCCD13E13F5}" destId="{416855BF-475E-4407-820D-DA52BBE30B35}" srcOrd="1" destOrd="0" presId="urn:microsoft.com/office/officeart/2005/8/layout/list1"/>
    <dgm:cxn modelId="{4F9E9FCD-1A5B-4A85-A8B4-95247671EA99}" type="presOf" srcId="{E5365D34-37AF-4D8C-9D44-A0E2668F0438}" destId="{7C014A95-934E-48B1-8607-C997BE2467BF}" srcOrd="0" destOrd="0" presId="urn:microsoft.com/office/officeart/2005/8/layout/list1"/>
    <dgm:cxn modelId="{161E19DE-6E1B-40D6-8546-BC3F0F60C706}" type="presOf" srcId="{98F14676-EF7C-4C24-B713-4FC6C8F01C09}" destId="{83D7A4BA-079C-4719-87A4-23E2315023BB}" srcOrd="0" destOrd="0" presId="urn:microsoft.com/office/officeart/2005/8/layout/list1"/>
    <dgm:cxn modelId="{A7A092DE-9F65-4369-9A3C-A0365F13ED1A}" srcId="{E5365D34-37AF-4D8C-9D44-A0E2668F0438}" destId="{98F14676-EF7C-4C24-B713-4FC6C8F01C09}" srcOrd="3" destOrd="0" parTransId="{83A3D98B-F8CE-4097-B086-95FF474CEEE8}" sibTransId="{82BE917D-604D-4211-AA5D-1172ACD2C791}"/>
    <dgm:cxn modelId="{255710F7-2E67-496A-B3D1-4A8A6FB75F5A}" srcId="{E5365D34-37AF-4D8C-9D44-A0E2668F0438}" destId="{AAEC80B8-A29D-4583-BBDD-AC464787780B}" srcOrd="1" destOrd="0" parTransId="{32615363-4B95-42F5-A20C-9CF31CE92B6B}" sibTransId="{8C9DC2D3-624A-4FB7-A9BB-FCD0F0724CAD}"/>
    <dgm:cxn modelId="{540547FD-214A-44C3-A599-8E45CF12450C}" type="presOf" srcId="{55CBB6C0-9926-4122-90CB-3FA03BDB9F9B}" destId="{58434F5B-11DA-424D-95EE-8ECFC3995C95}" srcOrd="0" destOrd="0" presId="urn:microsoft.com/office/officeart/2005/8/layout/list1"/>
    <dgm:cxn modelId="{095B2DE0-4E2A-4C15-9FA3-5DAFD2A3699F}" type="presParOf" srcId="{7C014A95-934E-48B1-8607-C997BE2467BF}" destId="{BB29D111-5695-44D7-97B3-CB10EDCDBF4C}" srcOrd="0" destOrd="0" presId="urn:microsoft.com/office/officeart/2005/8/layout/list1"/>
    <dgm:cxn modelId="{9CB119B2-85B3-4576-8759-B39E10AFED9D}" type="presParOf" srcId="{BB29D111-5695-44D7-97B3-CB10EDCDBF4C}" destId="{0DB36A83-3704-4E7F-8B4D-CD6B8A161B7B}" srcOrd="0" destOrd="0" presId="urn:microsoft.com/office/officeart/2005/8/layout/list1"/>
    <dgm:cxn modelId="{829D6C25-6BEE-4690-B611-18663C5C1965}" type="presParOf" srcId="{BB29D111-5695-44D7-97B3-CB10EDCDBF4C}" destId="{416855BF-475E-4407-820D-DA52BBE30B35}" srcOrd="1" destOrd="0" presId="urn:microsoft.com/office/officeart/2005/8/layout/list1"/>
    <dgm:cxn modelId="{5AF64759-1417-4100-9F63-B4F3D22933EF}" type="presParOf" srcId="{7C014A95-934E-48B1-8607-C997BE2467BF}" destId="{7AFB76CB-4890-4F56-B592-EA631DCD8349}" srcOrd="1" destOrd="0" presId="urn:microsoft.com/office/officeart/2005/8/layout/list1"/>
    <dgm:cxn modelId="{8AE22455-3AA1-4FCC-935D-3C1BEE4B773A}" type="presParOf" srcId="{7C014A95-934E-48B1-8607-C997BE2467BF}" destId="{514F095F-D29F-43DE-AD03-E564F42CF4D3}" srcOrd="2" destOrd="0" presId="urn:microsoft.com/office/officeart/2005/8/layout/list1"/>
    <dgm:cxn modelId="{8F7124D4-C68D-4506-B6F0-8ED971F28CF9}" type="presParOf" srcId="{7C014A95-934E-48B1-8607-C997BE2467BF}" destId="{435D2E1B-A5F8-44EE-A9BF-ACE7C3538C0F}" srcOrd="3" destOrd="0" presId="urn:microsoft.com/office/officeart/2005/8/layout/list1"/>
    <dgm:cxn modelId="{774B9B67-379E-4B77-9F08-BE0FA42107B7}" type="presParOf" srcId="{7C014A95-934E-48B1-8607-C997BE2467BF}" destId="{4CBB149D-A049-4C0A-837A-B7B4F1EF9F0F}" srcOrd="4" destOrd="0" presId="urn:microsoft.com/office/officeart/2005/8/layout/list1"/>
    <dgm:cxn modelId="{F7A55720-7364-4A61-99ED-8357D6608884}" type="presParOf" srcId="{4CBB149D-A049-4C0A-837A-B7B4F1EF9F0F}" destId="{9F9B5E7B-1083-4395-B4A7-EC878D36B92E}" srcOrd="0" destOrd="0" presId="urn:microsoft.com/office/officeart/2005/8/layout/list1"/>
    <dgm:cxn modelId="{C05B2B61-E6F2-497B-8F7F-37C7C43306D3}" type="presParOf" srcId="{4CBB149D-A049-4C0A-837A-B7B4F1EF9F0F}" destId="{96B998C1-611C-4A30-B199-E3441E258686}" srcOrd="1" destOrd="0" presId="urn:microsoft.com/office/officeart/2005/8/layout/list1"/>
    <dgm:cxn modelId="{BEA00D91-C0D3-414B-AB4C-F8C6331A1E9D}" type="presParOf" srcId="{7C014A95-934E-48B1-8607-C997BE2467BF}" destId="{82B97737-C590-4405-97E9-9B69B65F5A9D}" srcOrd="5" destOrd="0" presId="urn:microsoft.com/office/officeart/2005/8/layout/list1"/>
    <dgm:cxn modelId="{E0AF6D76-1C9F-4E8E-9FBF-84F8A177E701}" type="presParOf" srcId="{7C014A95-934E-48B1-8607-C997BE2467BF}" destId="{8651A3B0-3030-4615-A840-762313A9CC3E}" srcOrd="6" destOrd="0" presId="urn:microsoft.com/office/officeart/2005/8/layout/list1"/>
    <dgm:cxn modelId="{BB57B2FC-A82E-467A-BE00-0AE362D2264E}" type="presParOf" srcId="{7C014A95-934E-48B1-8607-C997BE2467BF}" destId="{DBF24916-3BBD-4698-9498-8041899284BA}" srcOrd="7" destOrd="0" presId="urn:microsoft.com/office/officeart/2005/8/layout/list1"/>
    <dgm:cxn modelId="{BF413385-4751-4B76-8D3C-DF032EE6ADCB}" type="presParOf" srcId="{7C014A95-934E-48B1-8607-C997BE2467BF}" destId="{784B188F-2ABC-40D7-889F-5FFBAC3939C8}" srcOrd="8" destOrd="0" presId="urn:microsoft.com/office/officeart/2005/8/layout/list1"/>
    <dgm:cxn modelId="{E7AA0AA4-D986-40FC-AE1F-2054AEF1B7A8}" type="presParOf" srcId="{784B188F-2ABC-40D7-889F-5FFBAC3939C8}" destId="{58434F5B-11DA-424D-95EE-8ECFC3995C95}" srcOrd="0" destOrd="0" presId="urn:microsoft.com/office/officeart/2005/8/layout/list1"/>
    <dgm:cxn modelId="{70A5DD1B-B065-49C0-AB8D-334DAEF2597D}" type="presParOf" srcId="{784B188F-2ABC-40D7-889F-5FFBAC3939C8}" destId="{1192F00B-A66B-433C-9490-8A20B5C80DF1}" srcOrd="1" destOrd="0" presId="urn:microsoft.com/office/officeart/2005/8/layout/list1"/>
    <dgm:cxn modelId="{B007BBFB-6557-4992-9AC8-7DD3540FC1BC}" type="presParOf" srcId="{7C014A95-934E-48B1-8607-C997BE2467BF}" destId="{E52B6CC1-9FAF-402E-88E4-359EA86F4EED}" srcOrd="9" destOrd="0" presId="urn:microsoft.com/office/officeart/2005/8/layout/list1"/>
    <dgm:cxn modelId="{9F621802-7A83-4659-B242-C59E2A25BB74}" type="presParOf" srcId="{7C014A95-934E-48B1-8607-C997BE2467BF}" destId="{FE8EF258-1C83-4C3A-B9B9-FDF297FD4010}" srcOrd="10" destOrd="0" presId="urn:microsoft.com/office/officeart/2005/8/layout/list1"/>
    <dgm:cxn modelId="{B14FDAF6-9237-498E-B9F9-BBDF06ABF39E}" type="presParOf" srcId="{7C014A95-934E-48B1-8607-C997BE2467BF}" destId="{DC9FA666-938E-40DD-82B7-A2E8B47AFF8B}" srcOrd="11" destOrd="0" presId="urn:microsoft.com/office/officeart/2005/8/layout/list1"/>
    <dgm:cxn modelId="{90AABE2E-D49A-4815-B303-5AB18CE3BBCC}" type="presParOf" srcId="{7C014A95-934E-48B1-8607-C997BE2467BF}" destId="{8BB503C5-D66A-450C-954E-68AEA4518DDC}" srcOrd="12" destOrd="0" presId="urn:microsoft.com/office/officeart/2005/8/layout/list1"/>
    <dgm:cxn modelId="{AED2BA99-87A3-4DBC-B8C1-8689DD81B16D}" type="presParOf" srcId="{8BB503C5-D66A-450C-954E-68AEA4518DDC}" destId="{83D7A4BA-079C-4719-87A4-23E2315023BB}" srcOrd="0" destOrd="0" presId="urn:microsoft.com/office/officeart/2005/8/layout/list1"/>
    <dgm:cxn modelId="{D91D520A-58D1-4721-BA8A-D139CBAB2FDD}" type="presParOf" srcId="{8BB503C5-D66A-450C-954E-68AEA4518DDC}" destId="{4BE1D2F8-E472-4DAD-B907-21D46ACCB378}" srcOrd="1" destOrd="0" presId="urn:microsoft.com/office/officeart/2005/8/layout/list1"/>
    <dgm:cxn modelId="{3A131087-AED3-4C34-8317-06BB78933AAB}" type="presParOf" srcId="{7C014A95-934E-48B1-8607-C997BE2467BF}" destId="{915FF236-B710-4C88-98EA-A6799C2EACBA}" srcOrd="13" destOrd="0" presId="urn:microsoft.com/office/officeart/2005/8/layout/list1"/>
    <dgm:cxn modelId="{9AD01FFE-1E93-4DDE-A5FA-BA4441D885F0}" type="presParOf" srcId="{7C014A95-934E-48B1-8607-C997BE2467BF}" destId="{9AB5996A-E6D4-448B-A710-7B36EB067933}"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5365D34-37AF-4D8C-9D44-A0E2668F043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ZA"/>
        </a:p>
      </dgm:t>
    </dgm:pt>
    <dgm:pt modelId="{895C277A-3C1C-414C-ACED-3BCCD13E13F5}">
      <dgm:prSet phldrT="[Text]" custT="1"/>
      <dgm:spPr/>
      <dgm:t>
        <a:bodyPr/>
        <a:lstStyle/>
        <a:p>
          <a:r>
            <a:rPr lang="en-ZA" sz="2800" dirty="0">
              <a:latin typeface="Arial Rounded MT Bold" pitchFamily="34" charset="0"/>
            </a:rPr>
            <a:t>International economy</a:t>
          </a:r>
        </a:p>
      </dgm:t>
    </dgm:pt>
    <dgm:pt modelId="{A2F5C76F-201D-41F9-BEDD-059E3D050478}" type="parTrans" cxnId="{D2FDD441-2AD7-4B74-B534-7DA9DA5B93C2}">
      <dgm:prSet/>
      <dgm:spPr/>
      <dgm:t>
        <a:bodyPr/>
        <a:lstStyle/>
        <a:p>
          <a:endParaRPr lang="en-ZA"/>
        </a:p>
      </dgm:t>
    </dgm:pt>
    <dgm:pt modelId="{B849A35D-15DD-413F-87CD-97F81E24FD50}" type="sibTrans" cxnId="{D2FDD441-2AD7-4B74-B534-7DA9DA5B93C2}">
      <dgm:prSet/>
      <dgm:spPr/>
      <dgm:t>
        <a:bodyPr/>
        <a:lstStyle/>
        <a:p>
          <a:endParaRPr lang="en-ZA"/>
        </a:p>
      </dgm:t>
    </dgm:pt>
    <dgm:pt modelId="{AAEC80B8-A29D-4583-BBDD-AC464787780B}">
      <dgm:prSet custT="1"/>
      <dgm:spPr>
        <a:solidFill>
          <a:srgbClr val="FF0000"/>
        </a:solidFill>
      </dgm:spPr>
      <dgm:t>
        <a:bodyPr/>
        <a:lstStyle/>
        <a:p>
          <a:r>
            <a:rPr lang="en-ZA" sz="2800" dirty="0">
              <a:latin typeface="Arial Rounded MT Bold" pitchFamily="34" charset="0"/>
            </a:rPr>
            <a:t>International dairy situation </a:t>
          </a:r>
          <a:endParaRPr lang="en-ZA" sz="1600" dirty="0">
            <a:latin typeface="Arial Rounded MT Bold" pitchFamily="34" charset="0"/>
          </a:endParaRPr>
        </a:p>
      </dgm:t>
    </dgm:pt>
    <dgm:pt modelId="{32615363-4B95-42F5-A20C-9CF31CE92B6B}" type="parTrans" cxnId="{255710F7-2E67-496A-B3D1-4A8A6FB75F5A}">
      <dgm:prSet/>
      <dgm:spPr/>
      <dgm:t>
        <a:bodyPr/>
        <a:lstStyle/>
        <a:p>
          <a:endParaRPr lang="en-ZA"/>
        </a:p>
      </dgm:t>
    </dgm:pt>
    <dgm:pt modelId="{8C9DC2D3-624A-4FB7-A9BB-FCD0F0724CAD}" type="sibTrans" cxnId="{255710F7-2E67-496A-B3D1-4A8A6FB75F5A}">
      <dgm:prSet/>
      <dgm:spPr/>
      <dgm:t>
        <a:bodyPr/>
        <a:lstStyle/>
        <a:p>
          <a:endParaRPr lang="en-ZA"/>
        </a:p>
      </dgm:t>
    </dgm:pt>
    <dgm:pt modelId="{55CBB6C0-9926-4122-90CB-3FA03BDB9F9B}">
      <dgm:prSet custT="1"/>
      <dgm:spPr/>
      <dgm:t>
        <a:bodyPr/>
        <a:lstStyle/>
        <a:p>
          <a:r>
            <a:rPr lang="en-ZA" sz="2800" dirty="0">
              <a:latin typeface="Arial Rounded MT Bold" pitchFamily="34" charset="0"/>
            </a:rPr>
            <a:t>SA economic situation</a:t>
          </a:r>
        </a:p>
      </dgm:t>
    </dgm:pt>
    <dgm:pt modelId="{0F96D68E-1E97-430B-9387-130AF932CF17}" type="parTrans" cxnId="{0FC0ED99-78A7-41C3-A4C9-2E76638ECC56}">
      <dgm:prSet/>
      <dgm:spPr/>
      <dgm:t>
        <a:bodyPr/>
        <a:lstStyle/>
        <a:p>
          <a:endParaRPr lang="en-ZA"/>
        </a:p>
      </dgm:t>
    </dgm:pt>
    <dgm:pt modelId="{F6A2674D-9142-4B62-8201-880402AAD0FB}" type="sibTrans" cxnId="{0FC0ED99-78A7-41C3-A4C9-2E76638ECC56}">
      <dgm:prSet/>
      <dgm:spPr/>
      <dgm:t>
        <a:bodyPr/>
        <a:lstStyle/>
        <a:p>
          <a:endParaRPr lang="en-ZA"/>
        </a:p>
      </dgm:t>
    </dgm:pt>
    <dgm:pt modelId="{98F14676-EF7C-4C24-B713-4FC6C8F01C09}">
      <dgm:prSet custT="1"/>
      <dgm:spPr/>
      <dgm:t>
        <a:bodyPr/>
        <a:lstStyle/>
        <a:p>
          <a:r>
            <a:rPr lang="en-ZA" sz="2800" dirty="0">
              <a:latin typeface="Arial Rounded MT Bold" pitchFamily="34" charset="0"/>
            </a:rPr>
            <a:t>SA dairy situation</a:t>
          </a:r>
        </a:p>
      </dgm:t>
    </dgm:pt>
    <dgm:pt modelId="{83A3D98B-F8CE-4097-B086-95FF474CEEE8}" type="parTrans" cxnId="{A7A092DE-9F65-4369-9A3C-A0365F13ED1A}">
      <dgm:prSet/>
      <dgm:spPr/>
      <dgm:t>
        <a:bodyPr/>
        <a:lstStyle/>
        <a:p>
          <a:endParaRPr lang="en-ZA"/>
        </a:p>
      </dgm:t>
    </dgm:pt>
    <dgm:pt modelId="{82BE917D-604D-4211-AA5D-1172ACD2C791}" type="sibTrans" cxnId="{A7A092DE-9F65-4369-9A3C-A0365F13ED1A}">
      <dgm:prSet/>
      <dgm:spPr/>
      <dgm:t>
        <a:bodyPr/>
        <a:lstStyle/>
        <a:p>
          <a:endParaRPr lang="en-ZA"/>
        </a:p>
      </dgm:t>
    </dgm:pt>
    <dgm:pt modelId="{7C014A95-934E-48B1-8607-C997BE2467BF}" type="pres">
      <dgm:prSet presAssocID="{E5365D34-37AF-4D8C-9D44-A0E2668F0438}" presName="linear" presStyleCnt="0">
        <dgm:presLayoutVars>
          <dgm:dir/>
          <dgm:animLvl val="lvl"/>
          <dgm:resizeHandles val="exact"/>
        </dgm:presLayoutVars>
      </dgm:prSet>
      <dgm:spPr/>
    </dgm:pt>
    <dgm:pt modelId="{BB29D111-5695-44D7-97B3-CB10EDCDBF4C}" type="pres">
      <dgm:prSet presAssocID="{895C277A-3C1C-414C-ACED-3BCCD13E13F5}" presName="parentLin" presStyleCnt="0"/>
      <dgm:spPr/>
    </dgm:pt>
    <dgm:pt modelId="{0DB36A83-3704-4E7F-8B4D-CD6B8A161B7B}" type="pres">
      <dgm:prSet presAssocID="{895C277A-3C1C-414C-ACED-3BCCD13E13F5}" presName="parentLeftMargin" presStyleLbl="node1" presStyleIdx="0" presStyleCnt="4"/>
      <dgm:spPr/>
    </dgm:pt>
    <dgm:pt modelId="{416855BF-475E-4407-820D-DA52BBE30B35}" type="pres">
      <dgm:prSet presAssocID="{895C277A-3C1C-414C-ACED-3BCCD13E13F5}" presName="parentText" presStyleLbl="node1" presStyleIdx="0" presStyleCnt="4">
        <dgm:presLayoutVars>
          <dgm:chMax val="0"/>
          <dgm:bulletEnabled val="1"/>
        </dgm:presLayoutVars>
      </dgm:prSet>
      <dgm:spPr/>
    </dgm:pt>
    <dgm:pt modelId="{7AFB76CB-4890-4F56-B592-EA631DCD8349}" type="pres">
      <dgm:prSet presAssocID="{895C277A-3C1C-414C-ACED-3BCCD13E13F5}" presName="negativeSpace" presStyleCnt="0"/>
      <dgm:spPr/>
    </dgm:pt>
    <dgm:pt modelId="{514F095F-D29F-43DE-AD03-E564F42CF4D3}" type="pres">
      <dgm:prSet presAssocID="{895C277A-3C1C-414C-ACED-3BCCD13E13F5}" presName="childText" presStyleLbl="conFgAcc1" presStyleIdx="0" presStyleCnt="4">
        <dgm:presLayoutVars>
          <dgm:bulletEnabled val="1"/>
        </dgm:presLayoutVars>
      </dgm:prSet>
      <dgm:spPr/>
    </dgm:pt>
    <dgm:pt modelId="{435D2E1B-A5F8-44EE-A9BF-ACE7C3538C0F}" type="pres">
      <dgm:prSet presAssocID="{B849A35D-15DD-413F-87CD-97F81E24FD50}" presName="spaceBetweenRectangles" presStyleCnt="0"/>
      <dgm:spPr/>
    </dgm:pt>
    <dgm:pt modelId="{4CBB149D-A049-4C0A-837A-B7B4F1EF9F0F}" type="pres">
      <dgm:prSet presAssocID="{AAEC80B8-A29D-4583-BBDD-AC464787780B}" presName="parentLin" presStyleCnt="0"/>
      <dgm:spPr/>
    </dgm:pt>
    <dgm:pt modelId="{9F9B5E7B-1083-4395-B4A7-EC878D36B92E}" type="pres">
      <dgm:prSet presAssocID="{AAEC80B8-A29D-4583-BBDD-AC464787780B}" presName="parentLeftMargin" presStyleLbl="node1" presStyleIdx="0" presStyleCnt="4"/>
      <dgm:spPr/>
    </dgm:pt>
    <dgm:pt modelId="{96B998C1-611C-4A30-B199-E3441E258686}" type="pres">
      <dgm:prSet presAssocID="{AAEC80B8-A29D-4583-BBDD-AC464787780B}" presName="parentText" presStyleLbl="node1" presStyleIdx="1" presStyleCnt="4">
        <dgm:presLayoutVars>
          <dgm:chMax val="0"/>
          <dgm:bulletEnabled val="1"/>
        </dgm:presLayoutVars>
      </dgm:prSet>
      <dgm:spPr/>
    </dgm:pt>
    <dgm:pt modelId="{82B97737-C590-4405-97E9-9B69B65F5A9D}" type="pres">
      <dgm:prSet presAssocID="{AAEC80B8-A29D-4583-BBDD-AC464787780B}" presName="negativeSpace" presStyleCnt="0"/>
      <dgm:spPr/>
    </dgm:pt>
    <dgm:pt modelId="{8651A3B0-3030-4615-A840-762313A9CC3E}" type="pres">
      <dgm:prSet presAssocID="{AAEC80B8-A29D-4583-BBDD-AC464787780B}" presName="childText" presStyleLbl="conFgAcc1" presStyleIdx="1" presStyleCnt="4">
        <dgm:presLayoutVars>
          <dgm:bulletEnabled val="1"/>
        </dgm:presLayoutVars>
      </dgm:prSet>
      <dgm:spPr/>
    </dgm:pt>
    <dgm:pt modelId="{DBF24916-3BBD-4698-9498-8041899284BA}" type="pres">
      <dgm:prSet presAssocID="{8C9DC2D3-624A-4FB7-A9BB-FCD0F0724CAD}" presName="spaceBetweenRectangles" presStyleCnt="0"/>
      <dgm:spPr/>
    </dgm:pt>
    <dgm:pt modelId="{784B188F-2ABC-40D7-889F-5FFBAC3939C8}" type="pres">
      <dgm:prSet presAssocID="{55CBB6C0-9926-4122-90CB-3FA03BDB9F9B}" presName="parentLin" presStyleCnt="0"/>
      <dgm:spPr/>
    </dgm:pt>
    <dgm:pt modelId="{58434F5B-11DA-424D-95EE-8ECFC3995C95}" type="pres">
      <dgm:prSet presAssocID="{55CBB6C0-9926-4122-90CB-3FA03BDB9F9B}" presName="parentLeftMargin" presStyleLbl="node1" presStyleIdx="1" presStyleCnt="4"/>
      <dgm:spPr/>
    </dgm:pt>
    <dgm:pt modelId="{1192F00B-A66B-433C-9490-8A20B5C80DF1}" type="pres">
      <dgm:prSet presAssocID="{55CBB6C0-9926-4122-90CB-3FA03BDB9F9B}" presName="parentText" presStyleLbl="node1" presStyleIdx="2" presStyleCnt="4">
        <dgm:presLayoutVars>
          <dgm:chMax val="0"/>
          <dgm:bulletEnabled val="1"/>
        </dgm:presLayoutVars>
      </dgm:prSet>
      <dgm:spPr/>
    </dgm:pt>
    <dgm:pt modelId="{E52B6CC1-9FAF-402E-88E4-359EA86F4EED}" type="pres">
      <dgm:prSet presAssocID="{55CBB6C0-9926-4122-90CB-3FA03BDB9F9B}" presName="negativeSpace" presStyleCnt="0"/>
      <dgm:spPr/>
    </dgm:pt>
    <dgm:pt modelId="{FE8EF258-1C83-4C3A-B9B9-FDF297FD4010}" type="pres">
      <dgm:prSet presAssocID="{55CBB6C0-9926-4122-90CB-3FA03BDB9F9B}" presName="childText" presStyleLbl="conFgAcc1" presStyleIdx="2" presStyleCnt="4">
        <dgm:presLayoutVars>
          <dgm:bulletEnabled val="1"/>
        </dgm:presLayoutVars>
      </dgm:prSet>
      <dgm:spPr/>
    </dgm:pt>
    <dgm:pt modelId="{DC9FA666-938E-40DD-82B7-A2E8B47AFF8B}" type="pres">
      <dgm:prSet presAssocID="{F6A2674D-9142-4B62-8201-880402AAD0FB}" presName="spaceBetweenRectangles" presStyleCnt="0"/>
      <dgm:spPr/>
    </dgm:pt>
    <dgm:pt modelId="{8BB503C5-D66A-450C-954E-68AEA4518DDC}" type="pres">
      <dgm:prSet presAssocID="{98F14676-EF7C-4C24-B713-4FC6C8F01C09}" presName="parentLin" presStyleCnt="0"/>
      <dgm:spPr/>
    </dgm:pt>
    <dgm:pt modelId="{83D7A4BA-079C-4719-87A4-23E2315023BB}" type="pres">
      <dgm:prSet presAssocID="{98F14676-EF7C-4C24-B713-4FC6C8F01C09}" presName="parentLeftMargin" presStyleLbl="node1" presStyleIdx="2" presStyleCnt="4"/>
      <dgm:spPr/>
    </dgm:pt>
    <dgm:pt modelId="{4BE1D2F8-E472-4DAD-B907-21D46ACCB378}" type="pres">
      <dgm:prSet presAssocID="{98F14676-EF7C-4C24-B713-4FC6C8F01C09}" presName="parentText" presStyleLbl="node1" presStyleIdx="3" presStyleCnt="4">
        <dgm:presLayoutVars>
          <dgm:chMax val="0"/>
          <dgm:bulletEnabled val="1"/>
        </dgm:presLayoutVars>
      </dgm:prSet>
      <dgm:spPr/>
    </dgm:pt>
    <dgm:pt modelId="{915FF236-B710-4C88-98EA-A6799C2EACBA}" type="pres">
      <dgm:prSet presAssocID="{98F14676-EF7C-4C24-B713-4FC6C8F01C09}" presName="negativeSpace" presStyleCnt="0"/>
      <dgm:spPr/>
    </dgm:pt>
    <dgm:pt modelId="{9AB5996A-E6D4-448B-A710-7B36EB067933}" type="pres">
      <dgm:prSet presAssocID="{98F14676-EF7C-4C24-B713-4FC6C8F01C09}" presName="childText" presStyleLbl="conFgAcc1" presStyleIdx="3" presStyleCnt="4">
        <dgm:presLayoutVars>
          <dgm:bulletEnabled val="1"/>
        </dgm:presLayoutVars>
      </dgm:prSet>
      <dgm:spPr/>
    </dgm:pt>
  </dgm:ptLst>
  <dgm:cxnLst>
    <dgm:cxn modelId="{C071D324-AA49-4A3E-B2E1-1F28A15F70B1}" type="presOf" srcId="{55CBB6C0-9926-4122-90CB-3FA03BDB9F9B}" destId="{1192F00B-A66B-433C-9490-8A20B5C80DF1}" srcOrd="1" destOrd="0" presId="urn:microsoft.com/office/officeart/2005/8/layout/list1"/>
    <dgm:cxn modelId="{6CB57E61-7AF4-40BB-B259-A49F0EF0C00F}" type="presOf" srcId="{AAEC80B8-A29D-4583-BBDD-AC464787780B}" destId="{96B998C1-611C-4A30-B199-E3441E258686}" srcOrd="1" destOrd="0" presId="urn:microsoft.com/office/officeart/2005/8/layout/list1"/>
    <dgm:cxn modelId="{D2FDD441-2AD7-4B74-B534-7DA9DA5B93C2}" srcId="{E5365D34-37AF-4D8C-9D44-A0E2668F0438}" destId="{895C277A-3C1C-414C-ACED-3BCCD13E13F5}" srcOrd="0" destOrd="0" parTransId="{A2F5C76F-201D-41F9-BEDD-059E3D050478}" sibTransId="{B849A35D-15DD-413F-87CD-97F81E24FD50}"/>
    <dgm:cxn modelId="{9495FD79-C756-4269-BC08-DB63BD1B2A65}" type="presOf" srcId="{AAEC80B8-A29D-4583-BBDD-AC464787780B}" destId="{9F9B5E7B-1083-4395-B4A7-EC878D36B92E}" srcOrd="0" destOrd="0" presId="urn:microsoft.com/office/officeart/2005/8/layout/list1"/>
    <dgm:cxn modelId="{F195597E-5B3C-4C5B-8CE5-0BDA4EC0B496}" type="presOf" srcId="{98F14676-EF7C-4C24-B713-4FC6C8F01C09}" destId="{4BE1D2F8-E472-4DAD-B907-21D46ACCB378}" srcOrd="1" destOrd="0" presId="urn:microsoft.com/office/officeart/2005/8/layout/list1"/>
    <dgm:cxn modelId="{918E0781-84C6-40F2-ABC7-C78BDF3AD667}" type="presOf" srcId="{895C277A-3C1C-414C-ACED-3BCCD13E13F5}" destId="{0DB36A83-3704-4E7F-8B4D-CD6B8A161B7B}" srcOrd="0" destOrd="0" presId="urn:microsoft.com/office/officeart/2005/8/layout/list1"/>
    <dgm:cxn modelId="{0FC0ED99-78A7-41C3-A4C9-2E76638ECC56}" srcId="{E5365D34-37AF-4D8C-9D44-A0E2668F0438}" destId="{55CBB6C0-9926-4122-90CB-3FA03BDB9F9B}" srcOrd="2" destOrd="0" parTransId="{0F96D68E-1E97-430B-9387-130AF932CF17}" sibTransId="{F6A2674D-9142-4B62-8201-880402AAD0FB}"/>
    <dgm:cxn modelId="{D30D6FC4-D589-46DA-A093-0DDDDDE87359}" type="presOf" srcId="{895C277A-3C1C-414C-ACED-3BCCD13E13F5}" destId="{416855BF-475E-4407-820D-DA52BBE30B35}" srcOrd="1" destOrd="0" presId="urn:microsoft.com/office/officeart/2005/8/layout/list1"/>
    <dgm:cxn modelId="{4F9E9FCD-1A5B-4A85-A8B4-95247671EA99}" type="presOf" srcId="{E5365D34-37AF-4D8C-9D44-A0E2668F0438}" destId="{7C014A95-934E-48B1-8607-C997BE2467BF}" srcOrd="0" destOrd="0" presId="urn:microsoft.com/office/officeart/2005/8/layout/list1"/>
    <dgm:cxn modelId="{161E19DE-6E1B-40D6-8546-BC3F0F60C706}" type="presOf" srcId="{98F14676-EF7C-4C24-B713-4FC6C8F01C09}" destId="{83D7A4BA-079C-4719-87A4-23E2315023BB}" srcOrd="0" destOrd="0" presId="urn:microsoft.com/office/officeart/2005/8/layout/list1"/>
    <dgm:cxn modelId="{A7A092DE-9F65-4369-9A3C-A0365F13ED1A}" srcId="{E5365D34-37AF-4D8C-9D44-A0E2668F0438}" destId="{98F14676-EF7C-4C24-B713-4FC6C8F01C09}" srcOrd="3" destOrd="0" parTransId="{83A3D98B-F8CE-4097-B086-95FF474CEEE8}" sibTransId="{82BE917D-604D-4211-AA5D-1172ACD2C791}"/>
    <dgm:cxn modelId="{255710F7-2E67-496A-B3D1-4A8A6FB75F5A}" srcId="{E5365D34-37AF-4D8C-9D44-A0E2668F0438}" destId="{AAEC80B8-A29D-4583-BBDD-AC464787780B}" srcOrd="1" destOrd="0" parTransId="{32615363-4B95-42F5-A20C-9CF31CE92B6B}" sibTransId="{8C9DC2D3-624A-4FB7-A9BB-FCD0F0724CAD}"/>
    <dgm:cxn modelId="{540547FD-214A-44C3-A599-8E45CF12450C}" type="presOf" srcId="{55CBB6C0-9926-4122-90CB-3FA03BDB9F9B}" destId="{58434F5B-11DA-424D-95EE-8ECFC3995C95}" srcOrd="0" destOrd="0" presId="urn:microsoft.com/office/officeart/2005/8/layout/list1"/>
    <dgm:cxn modelId="{095B2DE0-4E2A-4C15-9FA3-5DAFD2A3699F}" type="presParOf" srcId="{7C014A95-934E-48B1-8607-C997BE2467BF}" destId="{BB29D111-5695-44D7-97B3-CB10EDCDBF4C}" srcOrd="0" destOrd="0" presId="urn:microsoft.com/office/officeart/2005/8/layout/list1"/>
    <dgm:cxn modelId="{9CB119B2-85B3-4576-8759-B39E10AFED9D}" type="presParOf" srcId="{BB29D111-5695-44D7-97B3-CB10EDCDBF4C}" destId="{0DB36A83-3704-4E7F-8B4D-CD6B8A161B7B}" srcOrd="0" destOrd="0" presId="urn:microsoft.com/office/officeart/2005/8/layout/list1"/>
    <dgm:cxn modelId="{829D6C25-6BEE-4690-B611-18663C5C1965}" type="presParOf" srcId="{BB29D111-5695-44D7-97B3-CB10EDCDBF4C}" destId="{416855BF-475E-4407-820D-DA52BBE30B35}" srcOrd="1" destOrd="0" presId="urn:microsoft.com/office/officeart/2005/8/layout/list1"/>
    <dgm:cxn modelId="{5AF64759-1417-4100-9F63-B4F3D22933EF}" type="presParOf" srcId="{7C014A95-934E-48B1-8607-C997BE2467BF}" destId="{7AFB76CB-4890-4F56-B592-EA631DCD8349}" srcOrd="1" destOrd="0" presId="urn:microsoft.com/office/officeart/2005/8/layout/list1"/>
    <dgm:cxn modelId="{8AE22455-3AA1-4FCC-935D-3C1BEE4B773A}" type="presParOf" srcId="{7C014A95-934E-48B1-8607-C997BE2467BF}" destId="{514F095F-D29F-43DE-AD03-E564F42CF4D3}" srcOrd="2" destOrd="0" presId="urn:microsoft.com/office/officeart/2005/8/layout/list1"/>
    <dgm:cxn modelId="{8F7124D4-C68D-4506-B6F0-8ED971F28CF9}" type="presParOf" srcId="{7C014A95-934E-48B1-8607-C997BE2467BF}" destId="{435D2E1B-A5F8-44EE-A9BF-ACE7C3538C0F}" srcOrd="3" destOrd="0" presId="urn:microsoft.com/office/officeart/2005/8/layout/list1"/>
    <dgm:cxn modelId="{774B9B67-379E-4B77-9F08-BE0FA42107B7}" type="presParOf" srcId="{7C014A95-934E-48B1-8607-C997BE2467BF}" destId="{4CBB149D-A049-4C0A-837A-B7B4F1EF9F0F}" srcOrd="4" destOrd="0" presId="urn:microsoft.com/office/officeart/2005/8/layout/list1"/>
    <dgm:cxn modelId="{F7A55720-7364-4A61-99ED-8357D6608884}" type="presParOf" srcId="{4CBB149D-A049-4C0A-837A-B7B4F1EF9F0F}" destId="{9F9B5E7B-1083-4395-B4A7-EC878D36B92E}" srcOrd="0" destOrd="0" presId="urn:microsoft.com/office/officeart/2005/8/layout/list1"/>
    <dgm:cxn modelId="{C05B2B61-E6F2-497B-8F7F-37C7C43306D3}" type="presParOf" srcId="{4CBB149D-A049-4C0A-837A-B7B4F1EF9F0F}" destId="{96B998C1-611C-4A30-B199-E3441E258686}" srcOrd="1" destOrd="0" presId="urn:microsoft.com/office/officeart/2005/8/layout/list1"/>
    <dgm:cxn modelId="{BEA00D91-C0D3-414B-AB4C-F8C6331A1E9D}" type="presParOf" srcId="{7C014A95-934E-48B1-8607-C997BE2467BF}" destId="{82B97737-C590-4405-97E9-9B69B65F5A9D}" srcOrd="5" destOrd="0" presId="urn:microsoft.com/office/officeart/2005/8/layout/list1"/>
    <dgm:cxn modelId="{E0AF6D76-1C9F-4E8E-9FBF-84F8A177E701}" type="presParOf" srcId="{7C014A95-934E-48B1-8607-C997BE2467BF}" destId="{8651A3B0-3030-4615-A840-762313A9CC3E}" srcOrd="6" destOrd="0" presId="urn:microsoft.com/office/officeart/2005/8/layout/list1"/>
    <dgm:cxn modelId="{BB57B2FC-A82E-467A-BE00-0AE362D2264E}" type="presParOf" srcId="{7C014A95-934E-48B1-8607-C997BE2467BF}" destId="{DBF24916-3BBD-4698-9498-8041899284BA}" srcOrd="7" destOrd="0" presId="urn:microsoft.com/office/officeart/2005/8/layout/list1"/>
    <dgm:cxn modelId="{BF413385-4751-4B76-8D3C-DF032EE6ADCB}" type="presParOf" srcId="{7C014A95-934E-48B1-8607-C997BE2467BF}" destId="{784B188F-2ABC-40D7-889F-5FFBAC3939C8}" srcOrd="8" destOrd="0" presId="urn:microsoft.com/office/officeart/2005/8/layout/list1"/>
    <dgm:cxn modelId="{E7AA0AA4-D986-40FC-AE1F-2054AEF1B7A8}" type="presParOf" srcId="{784B188F-2ABC-40D7-889F-5FFBAC3939C8}" destId="{58434F5B-11DA-424D-95EE-8ECFC3995C95}" srcOrd="0" destOrd="0" presId="urn:microsoft.com/office/officeart/2005/8/layout/list1"/>
    <dgm:cxn modelId="{70A5DD1B-B065-49C0-AB8D-334DAEF2597D}" type="presParOf" srcId="{784B188F-2ABC-40D7-889F-5FFBAC3939C8}" destId="{1192F00B-A66B-433C-9490-8A20B5C80DF1}" srcOrd="1" destOrd="0" presId="urn:microsoft.com/office/officeart/2005/8/layout/list1"/>
    <dgm:cxn modelId="{B007BBFB-6557-4992-9AC8-7DD3540FC1BC}" type="presParOf" srcId="{7C014A95-934E-48B1-8607-C997BE2467BF}" destId="{E52B6CC1-9FAF-402E-88E4-359EA86F4EED}" srcOrd="9" destOrd="0" presId="urn:microsoft.com/office/officeart/2005/8/layout/list1"/>
    <dgm:cxn modelId="{9F621802-7A83-4659-B242-C59E2A25BB74}" type="presParOf" srcId="{7C014A95-934E-48B1-8607-C997BE2467BF}" destId="{FE8EF258-1C83-4C3A-B9B9-FDF297FD4010}" srcOrd="10" destOrd="0" presId="urn:microsoft.com/office/officeart/2005/8/layout/list1"/>
    <dgm:cxn modelId="{B14FDAF6-9237-498E-B9F9-BBDF06ABF39E}" type="presParOf" srcId="{7C014A95-934E-48B1-8607-C997BE2467BF}" destId="{DC9FA666-938E-40DD-82B7-A2E8B47AFF8B}" srcOrd="11" destOrd="0" presId="urn:microsoft.com/office/officeart/2005/8/layout/list1"/>
    <dgm:cxn modelId="{90AABE2E-D49A-4815-B303-5AB18CE3BBCC}" type="presParOf" srcId="{7C014A95-934E-48B1-8607-C997BE2467BF}" destId="{8BB503C5-D66A-450C-954E-68AEA4518DDC}" srcOrd="12" destOrd="0" presId="urn:microsoft.com/office/officeart/2005/8/layout/list1"/>
    <dgm:cxn modelId="{AED2BA99-87A3-4DBC-B8C1-8689DD81B16D}" type="presParOf" srcId="{8BB503C5-D66A-450C-954E-68AEA4518DDC}" destId="{83D7A4BA-079C-4719-87A4-23E2315023BB}" srcOrd="0" destOrd="0" presId="urn:microsoft.com/office/officeart/2005/8/layout/list1"/>
    <dgm:cxn modelId="{D91D520A-58D1-4721-BA8A-D139CBAB2FDD}" type="presParOf" srcId="{8BB503C5-D66A-450C-954E-68AEA4518DDC}" destId="{4BE1D2F8-E472-4DAD-B907-21D46ACCB378}" srcOrd="1" destOrd="0" presId="urn:microsoft.com/office/officeart/2005/8/layout/list1"/>
    <dgm:cxn modelId="{3A131087-AED3-4C34-8317-06BB78933AAB}" type="presParOf" srcId="{7C014A95-934E-48B1-8607-C997BE2467BF}" destId="{915FF236-B710-4C88-98EA-A6799C2EACBA}" srcOrd="13" destOrd="0" presId="urn:microsoft.com/office/officeart/2005/8/layout/list1"/>
    <dgm:cxn modelId="{9AD01FFE-1E93-4DDE-A5FA-BA4441D885F0}" type="presParOf" srcId="{7C014A95-934E-48B1-8607-C997BE2467BF}" destId="{9AB5996A-E6D4-448B-A710-7B36EB067933}"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5365D34-37AF-4D8C-9D44-A0E2668F043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ZA"/>
        </a:p>
      </dgm:t>
    </dgm:pt>
    <dgm:pt modelId="{895C277A-3C1C-414C-ACED-3BCCD13E13F5}">
      <dgm:prSet phldrT="[Text]" custT="1"/>
      <dgm:spPr/>
      <dgm:t>
        <a:bodyPr/>
        <a:lstStyle/>
        <a:p>
          <a:r>
            <a:rPr lang="en-ZA" sz="2800" dirty="0">
              <a:latin typeface="Arial Rounded MT Bold" pitchFamily="34" charset="0"/>
            </a:rPr>
            <a:t>International economy</a:t>
          </a:r>
        </a:p>
      </dgm:t>
    </dgm:pt>
    <dgm:pt modelId="{A2F5C76F-201D-41F9-BEDD-059E3D050478}" type="parTrans" cxnId="{D2FDD441-2AD7-4B74-B534-7DA9DA5B93C2}">
      <dgm:prSet/>
      <dgm:spPr/>
      <dgm:t>
        <a:bodyPr/>
        <a:lstStyle/>
        <a:p>
          <a:endParaRPr lang="en-ZA"/>
        </a:p>
      </dgm:t>
    </dgm:pt>
    <dgm:pt modelId="{B849A35D-15DD-413F-87CD-97F81E24FD50}" type="sibTrans" cxnId="{D2FDD441-2AD7-4B74-B534-7DA9DA5B93C2}">
      <dgm:prSet/>
      <dgm:spPr/>
      <dgm:t>
        <a:bodyPr/>
        <a:lstStyle/>
        <a:p>
          <a:endParaRPr lang="en-ZA"/>
        </a:p>
      </dgm:t>
    </dgm:pt>
    <dgm:pt modelId="{AAEC80B8-A29D-4583-BBDD-AC464787780B}">
      <dgm:prSet custT="1"/>
      <dgm:spPr/>
      <dgm:t>
        <a:bodyPr/>
        <a:lstStyle/>
        <a:p>
          <a:r>
            <a:rPr lang="en-ZA" sz="2800" dirty="0">
              <a:latin typeface="Arial Rounded MT Bold" pitchFamily="34" charset="0"/>
            </a:rPr>
            <a:t>International dairy situation</a:t>
          </a:r>
        </a:p>
      </dgm:t>
    </dgm:pt>
    <dgm:pt modelId="{32615363-4B95-42F5-A20C-9CF31CE92B6B}" type="parTrans" cxnId="{255710F7-2E67-496A-B3D1-4A8A6FB75F5A}">
      <dgm:prSet/>
      <dgm:spPr/>
      <dgm:t>
        <a:bodyPr/>
        <a:lstStyle/>
        <a:p>
          <a:endParaRPr lang="en-ZA"/>
        </a:p>
      </dgm:t>
    </dgm:pt>
    <dgm:pt modelId="{8C9DC2D3-624A-4FB7-A9BB-FCD0F0724CAD}" type="sibTrans" cxnId="{255710F7-2E67-496A-B3D1-4A8A6FB75F5A}">
      <dgm:prSet/>
      <dgm:spPr/>
      <dgm:t>
        <a:bodyPr/>
        <a:lstStyle/>
        <a:p>
          <a:endParaRPr lang="en-ZA"/>
        </a:p>
      </dgm:t>
    </dgm:pt>
    <dgm:pt modelId="{55CBB6C0-9926-4122-90CB-3FA03BDB9F9B}">
      <dgm:prSet custT="1"/>
      <dgm:spPr>
        <a:solidFill>
          <a:srgbClr val="FF0000"/>
        </a:solidFill>
      </dgm:spPr>
      <dgm:t>
        <a:bodyPr/>
        <a:lstStyle/>
        <a:p>
          <a:r>
            <a:rPr lang="en-ZA" sz="2800" dirty="0">
              <a:latin typeface="Arial Rounded MT Bold" pitchFamily="34" charset="0"/>
            </a:rPr>
            <a:t>SA economic situation</a:t>
          </a:r>
        </a:p>
      </dgm:t>
    </dgm:pt>
    <dgm:pt modelId="{0F96D68E-1E97-430B-9387-130AF932CF17}" type="parTrans" cxnId="{0FC0ED99-78A7-41C3-A4C9-2E76638ECC56}">
      <dgm:prSet/>
      <dgm:spPr/>
      <dgm:t>
        <a:bodyPr/>
        <a:lstStyle/>
        <a:p>
          <a:endParaRPr lang="en-ZA"/>
        </a:p>
      </dgm:t>
    </dgm:pt>
    <dgm:pt modelId="{F6A2674D-9142-4B62-8201-880402AAD0FB}" type="sibTrans" cxnId="{0FC0ED99-78A7-41C3-A4C9-2E76638ECC56}">
      <dgm:prSet/>
      <dgm:spPr/>
      <dgm:t>
        <a:bodyPr/>
        <a:lstStyle/>
        <a:p>
          <a:endParaRPr lang="en-ZA"/>
        </a:p>
      </dgm:t>
    </dgm:pt>
    <dgm:pt modelId="{98F14676-EF7C-4C24-B713-4FC6C8F01C09}">
      <dgm:prSet custT="1"/>
      <dgm:spPr/>
      <dgm:t>
        <a:bodyPr/>
        <a:lstStyle/>
        <a:p>
          <a:r>
            <a:rPr lang="en-ZA" sz="2800" dirty="0">
              <a:latin typeface="Arial Rounded MT Bold" pitchFamily="34" charset="0"/>
            </a:rPr>
            <a:t>SA dairy situation</a:t>
          </a:r>
        </a:p>
      </dgm:t>
    </dgm:pt>
    <dgm:pt modelId="{83A3D98B-F8CE-4097-B086-95FF474CEEE8}" type="parTrans" cxnId="{A7A092DE-9F65-4369-9A3C-A0365F13ED1A}">
      <dgm:prSet/>
      <dgm:spPr/>
      <dgm:t>
        <a:bodyPr/>
        <a:lstStyle/>
        <a:p>
          <a:endParaRPr lang="en-ZA"/>
        </a:p>
      </dgm:t>
    </dgm:pt>
    <dgm:pt modelId="{82BE917D-604D-4211-AA5D-1172ACD2C791}" type="sibTrans" cxnId="{A7A092DE-9F65-4369-9A3C-A0365F13ED1A}">
      <dgm:prSet/>
      <dgm:spPr/>
      <dgm:t>
        <a:bodyPr/>
        <a:lstStyle/>
        <a:p>
          <a:endParaRPr lang="en-ZA"/>
        </a:p>
      </dgm:t>
    </dgm:pt>
    <dgm:pt modelId="{7C014A95-934E-48B1-8607-C997BE2467BF}" type="pres">
      <dgm:prSet presAssocID="{E5365D34-37AF-4D8C-9D44-A0E2668F0438}" presName="linear" presStyleCnt="0">
        <dgm:presLayoutVars>
          <dgm:dir/>
          <dgm:animLvl val="lvl"/>
          <dgm:resizeHandles val="exact"/>
        </dgm:presLayoutVars>
      </dgm:prSet>
      <dgm:spPr/>
    </dgm:pt>
    <dgm:pt modelId="{BB29D111-5695-44D7-97B3-CB10EDCDBF4C}" type="pres">
      <dgm:prSet presAssocID="{895C277A-3C1C-414C-ACED-3BCCD13E13F5}" presName="parentLin" presStyleCnt="0"/>
      <dgm:spPr/>
    </dgm:pt>
    <dgm:pt modelId="{0DB36A83-3704-4E7F-8B4D-CD6B8A161B7B}" type="pres">
      <dgm:prSet presAssocID="{895C277A-3C1C-414C-ACED-3BCCD13E13F5}" presName="parentLeftMargin" presStyleLbl="node1" presStyleIdx="0" presStyleCnt="4"/>
      <dgm:spPr/>
    </dgm:pt>
    <dgm:pt modelId="{416855BF-475E-4407-820D-DA52BBE30B35}" type="pres">
      <dgm:prSet presAssocID="{895C277A-3C1C-414C-ACED-3BCCD13E13F5}" presName="parentText" presStyleLbl="node1" presStyleIdx="0" presStyleCnt="4">
        <dgm:presLayoutVars>
          <dgm:chMax val="0"/>
          <dgm:bulletEnabled val="1"/>
        </dgm:presLayoutVars>
      </dgm:prSet>
      <dgm:spPr/>
    </dgm:pt>
    <dgm:pt modelId="{7AFB76CB-4890-4F56-B592-EA631DCD8349}" type="pres">
      <dgm:prSet presAssocID="{895C277A-3C1C-414C-ACED-3BCCD13E13F5}" presName="negativeSpace" presStyleCnt="0"/>
      <dgm:spPr/>
    </dgm:pt>
    <dgm:pt modelId="{514F095F-D29F-43DE-AD03-E564F42CF4D3}" type="pres">
      <dgm:prSet presAssocID="{895C277A-3C1C-414C-ACED-3BCCD13E13F5}" presName="childText" presStyleLbl="conFgAcc1" presStyleIdx="0" presStyleCnt="4">
        <dgm:presLayoutVars>
          <dgm:bulletEnabled val="1"/>
        </dgm:presLayoutVars>
      </dgm:prSet>
      <dgm:spPr/>
    </dgm:pt>
    <dgm:pt modelId="{435D2E1B-A5F8-44EE-A9BF-ACE7C3538C0F}" type="pres">
      <dgm:prSet presAssocID="{B849A35D-15DD-413F-87CD-97F81E24FD50}" presName="spaceBetweenRectangles" presStyleCnt="0"/>
      <dgm:spPr/>
    </dgm:pt>
    <dgm:pt modelId="{4CBB149D-A049-4C0A-837A-B7B4F1EF9F0F}" type="pres">
      <dgm:prSet presAssocID="{AAEC80B8-A29D-4583-BBDD-AC464787780B}" presName="parentLin" presStyleCnt="0"/>
      <dgm:spPr/>
    </dgm:pt>
    <dgm:pt modelId="{9F9B5E7B-1083-4395-B4A7-EC878D36B92E}" type="pres">
      <dgm:prSet presAssocID="{AAEC80B8-A29D-4583-BBDD-AC464787780B}" presName="parentLeftMargin" presStyleLbl="node1" presStyleIdx="0" presStyleCnt="4"/>
      <dgm:spPr/>
    </dgm:pt>
    <dgm:pt modelId="{96B998C1-611C-4A30-B199-E3441E258686}" type="pres">
      <dgm:prSet presAssocID="{AAEC80B8-A29D-4583-BBDD-AC464787780B}" presName="parentText" presStyleLbl="node1" presStyleIdx="1" presStyleCnt="4">
        <dgm:presLayoutVars>
          <dgm:chMax val="0"/>
          <dgm:bulletEnabled val="1"/>
        </dgm:presLayoutVars>
      </dgm:prSet>
      <dgm:spPr/>
    </dgm:pt>
    <dgm:pt modelId="{82B97737-C590-4405-97E9-9B69B65F5A9D}" type="pres">
      <dgm:prSet presAssocID="{AAEC80B8-A29D-4583-BBDD-AC464787780B}" presName="negativeSpace" presStyleCnt="0"/>
      <dgm:spPr/>
    </dgm:pt>
    <dgm:pt modelId="{8651A3B0-3030-4615-A840-762313A9CC3E}" type="pres">
      <dgm:prSet presAssocID="{AAEC80B8-A29D-4583-BBDD-AC464787780B}" presName="childText" presStyleLbl="conFgAcc1" presStyleIdx="1" presStyleCnt="4">
        <dgm:presLayoutVars>
          <dgm:bulletEnabled val="1"/>
        </dgm:presLayoutVars>
      </dgm:prSet>
      <dgm:spPr/>
    </dgm:pt>
    <dgm:pt modelId="{DBF24916-3BBD-4698-9498-8041899284BA}" type="pres">
      <dgm:prSet presAssocID="{8C9DC2D3-624A-4FB7-A9BB-FCD0F0724CAD}" presName="spaceBetweenRectangles" presStyleCnt="0"/>
      <dgm:spPr/>
    </dgm:pt>
    <dgm:pt modelId="{784B188F-2ABC-40D7-889F-5FFBAC3939C8}" type="pres">
      <dgm:prSet presAssocID="{55CBB6C0-9926-4122-90CB-3FA03BDB9F9B}" presName="parentLin" presStyleCnt="0"/>
      <dgm:spPr/>
    </dgm:pt>
    <dgm:pt modelId="{58434F5B-11DA-424D-95EE-8ECFC3995C95}" type="pres">
      <dgm:prSet presAssocID="{55CBB6C0-9926-4122-90CB-3FA03BDB9F9B}" presName="parentLeftMargin" presStyleLbl="node1" presStyleIdx="1" presStyleCnt="4"/>
      <dgm:spPr/>
    </dgm:pt>
    <dgm:pt modelId="{1192F00B-A66B-433C-9490-8A20B5C80DF1}" type="pres">
      <dgm:prSet presAssocID="{55CBB6C0-9926-4122-90CB-3FA03BDB9F9B}" presName="parentText" presStyleLbl="node1" presStyleIdx="2" presStyleCnt="4">
        <dgm:presLayoutVars>
          <dgm:chMax val="0"/>
          <dgm:bulletEnabled val="1"/>
        </dgm:presLayoutVars>
      </dgm:prSet>
      <dgm:spPr/>
    </dgm:pt>
    <dgm:pt modelId="{E52B6CC1-9FAF-402E-88E4-359EA86F4EED}" type="pres">
      <dgm:prSet presAssocID="{55CBB6C0-9926-4122-90CB-3FA03BDB9F9B}" presName="negativeSpace" presStyleCnt="0"/>
      <dgm:spPr/>
    </dgm:pt>
    <dgm:pt modelId="{FE8EF258-1C83-4C3A-B9B9-FDF297FD4010}" type="pres">
      <dgm:prSet presAssocID="{55CBB6C0-9926-4122-90CB-3FA03BDB9F9B}" presName="childText" presStyleLbl="conFgAcc1" presStyleIdx="2" presStyleCnt="4">
        <dgm:presLayoutVars>
          <dgm:bulletEnabled val="1"/>
        </dgm:presLayoutVars>
      </dgm:prSet>
      <dgm:spPr/>
    </dgm:pt>
    <dgm:pt modelId="{DC9FA666-938E-40DD-82B7-A2E8B47AFF8B}" type="pres">
      <dgm:prSet presAssocID="{F6A2674D-9142-4B62-8201-880402AAD0FB}" presName="spaceBetweenRectangles" presStyleCnt="0"/>
      <dgm:spPr/>
    </dgm:pt>
    <dgm:pt modelId="{8BB503C5-D66A-450C-954E-68AEA4518DDC}" type="pres">
      <dgm:prSet presAssocID="{98F14676-EF7C-4C24-B713-4FC6C8F01C09}" presName="parentLin" presStyleCnt="0"/>
      <dgm:spPr/>
    </dgm:pt>
    <dgm:pt modelId="{83D7A4BA-079C-4719-87A4-23E2315023BB}" type="pres">
      <dgm:prSet presAssocID="{98F14676-EF7C-4C24-B713-4FC6C8F01C09}" presName="parentLeftMargin" presStyleLbl="node1" presStyleIdx="2" presStyleCnt="4"/>
      <dgm:spPr/>
    </dgm:pt>
    <dgm:pt modelId="{4BE1D2F8-E472-4DAD-B907-21D46ACCB378}" type="pres">
      <dgm:prSet presAssocID="{98F14676-EF7C-4C24-B713-4FC6C8F01C09}" presName="parentText" presStyleLbl="node1" presStyleIdx="3" presStyleCnt="4">
        <dgm:presLayoutVars>
          <dgm:chMax val="0"/>
          <dgm:bulletEnabled val="1"/>
        </dgm:presLayoutVars>
      </dgm:prSet>
      <dgm:spPr/>
    </dgm:pt>
    <dgm:pt modelId="{915FF236-B710-4C88-98EA-A6799C2EACBA}" type="pres">
      <dgm:prSet presAssocID="{98F14676-EF7C-4C24-B713-4FC6C8F01C09}" presName="negativeSpace" presStyleCnt="0"/>
      <dgm:spPr/>
    </dgm:pt>
    <dgm:pt modelId="{9AB5996A-E6D4-448B-A710-7B36EB067933}" type="pres">
      <dgm:prSet presAssocID="{98F14676-EF7C-4C24-B713-4FC6C8F01C09}" presName="childText" presStyleLbl="conFgAcc1" presStyleIdx="3" presStyleCnt="4">
        <dgm:presLayoutVars>
          <dgm:bulletEnabled val="1"/>
        </dgm:presLayoutVars>
      </dgm:prSet>
      <dgm:spPr/>
    </dgm:pt>
  </dgm:ptLst>
  <dgm:cxnLst>
    <dgm:cxn modelId="{C071D324-AA49-4A3E-B2E1-1F28A15F70B1}" type="presOf" srcId="{55CBB6C0-9926-4122-90CB-3FA03BDB9F9B}" destId="{1192F00B-A66B-433C-9490-8A20B5C80DF1}" srcOrd="1" destOrd="0" presId="urn:microsoft.com/office/officeart/2005/8/layout/list1"/>
    <dgm:cxn modelId="{6CB57E61-7AF4-40BB-B259-A49F0EF0C00F}" type="presOf" srcId="{AAEC80B8-A29D-4583-BBDD-AC464787780B}" destId="{96B998C1-611C-4A30-B199-E3441E258686}" srcOrd="1" destOrd="0" presId="urn:microsoft.com/office/officeart/2005/8/layout/list1"/>
    <dgm:cxn modelId="{D2FDD441-2AD7-4B74-B534-7DA9DA5B93C2}" srcId="{E5365D34-37AF-4D8C-9D44-A0E2668F0438}" destId="{895C277A-3C1C-414C-ACED-3BCCD13E13F5}" srcOrd="0" destOrd="0" parTransId="{A2F5C76F-201D-41F9-BEDD-059E3D050478}" sibTransId="{B849A35D-15DD-413F-87CD-97F81E24FD50}"/>
    <dgm:cxn modelId="{9495FD79-C756-4269-BC08-DB63BD1B2A65}" type="presOf" srcId="{AAEC80B8-A29D-4583-BBDD-AC464787780B}" destId="{9F9B5E7B-1083-4395-B4A7-EC878D36B92E}" srcOrd="0" destOrd="0" presId="urn:microsoft.com/office/officeart/2005/8/layout/list1"/>
    <dgm:cxn modelId="{F195597E-5B3C-4C5B-8CE5-0BDA4EC0B496}" type="presOf" srcId="{98F14676-EF7C-4C24-B713-4FC6C8F01C09}" destId="{4BE1D2F8-E472-4DAD-B907-21D46ACCB378}" srcOrd="1" destOrd="0" presId="urn:microsoft.com/office/officeart/2005/8/layout/list1"/>
    <dgm:cxn modelId="{918E0781-84C6-40F2-ABC7-C78BDF3AD667}" type="presOf" srcId="{895C277A-3C1C-414C-ACED-3BCCD13E13F5}" destId="{0DB36A83-3704-4E7F-8B4D-CD6B8A161B7B}" srcOrd="0" destOrd="0" presId="urn:microsoft.com/office/officeart/2005/8/layout/list1"/>
    <dgm:cxn modelId="{0FC0ED99-78A7-41C3-A4C9-2E76638ECC56}" srcId="{E5365D34-37AF-4D8C-9D44-A0E2668F0438}" destId="{55CBB6C0-9926-4122-90CB-3FA03BDB9F9B}" srcOrd="2" destOrd="0" parTransId="{0F96D68E-1E97-430B-9387-130AF932CF17}" sibTransId="{F6A2674D-9142-4B62-8201-880402AAD0FB}"/>
    <dgm:cxn modelId="{D30D6FC4-D589-46DA-A093-0DDDDDE87359}" type="presOf" srcId="{895C277A-3C1C-414C-ACED-3BCCD13E13F5}" destId="{416855BF-475E-4407-820D-DA52BBE30B35}" srcOrd="1" destOrd="0" presId="urn:microsoft.com/office/officeart/2005/8/layout/list1"/>
    <dgm:cxn modelId="{4F9E9FCD-1A5B-4A85-A8B4-95247671EA99}" type="presOf" srcId="{E5365D34-37AF-4D8C-9D44-A0E2668F0438}" destId="{7C014A95-934E-48B1-8607-C997BE2467BF}" srcOrd="0" destOrd="0" presId="urn:microsoft.com/office/officeart/2005/8/layout/list1"/>
    <dgm:cxn modelId="{161E19DE-6E1B-40D6-8546-BC3F0F60C706}" type="presOf" srcId="{98F14676-EF7C-4C24-B713-4FC6C8F01C09}" destId="{83D7A4BA-079C-4719-87A4-23E2315023BB}" srcOrd="0" destOrd="0" presId="urn:microsoft.com/office/officeart/2005/8/layout/list1"/>
    <dgm:cxn modelId="{A7A092DE-9F65-4369-9A3C-A0365F13ED1A}" srcId="{E5365D34-37AF-4D8C-9D44-A0E2668F0438}" destId="{98F14676-EF7C-4C24-B713-4FC6C8F01C09}" srcOrd="3" destOrd="0" parTransId="{83A3D98B-F8CE-4097-B086-95FF474CEEE8}" sibTransId="{82BE917D-604D-4211-AA5D-1172ACD2C791}"/>
    <dgm:cxn modelId="{255710F7-2E67-496A-B3D1-4A8A6FB75F5A}" srcId="{E5365D34-37AF-4D8C-9D44-A0E2668F0438}" destId="{AAEC80B8-A29D-4583-BBDD-AC464787780B}" srcOrd="1" destOrd="0" parTransId="{32615363-4B95-42F5-A20C-9CF31CE92B6B}" sibTransId="{8C9DC2D3-624A-4FB7-A9BB-FCD0F0724CAD}"/>
    <dgm:cxn modelId="{540547FD-214A-44C3-A599-8E45CF12450C}" type="presOf" srcId="{55CBB6C0-9926-4122-90CB-3FA03BDB9F9B}" destId="{58434F5B-11DA-424D-95EE-8ECFC3995C95}" srcOrd="0" destOrd="0" presId="urn:microsoft.com/office/officeart/2005/8/layout/list1"/>
    <dgm:cxn modelId="{095B2DE0-4E2A-4C15-9FA3-5DAFD2A3699F}" type="presParOf" srcId="{7C014A95-934E-48B1-8607-C997BE2467BF}" destId="{BB29D111-5695-44D7-97B3-CB10EDCDBF4C}" srcOrd="0" destOrd="0" presId="urn:microsoft.com/office/officeart/2005/8/layout/list1"/>
    <dgm:cxn modelId="{9CB119B2-85B3-4576-8759-B39E10AFED9D}" type="presParOf" srcId="{BB29D111-5695-44D7-97B3-CB10EDCDBF4C}" destId="{0DB36A83-3704-4E7F-8B4D-CD6B8A161B7B}" srcOrd="0" destOrd="0" presId="urn:microsoft.com/office/officeart/2005/8/layout/list1"/>
    <dgm:cxn modelId="{829D6C25-6BEE-4690-B611-18663C5C1965}" type="presParOf" srcId="{BB29D111-5695-44D7-97B3-CB10EDCDBF4C}" destId="{416855BF-475E-4407-820D-DA52BBE30B35}" srcOrd="1" destOrd="0" presId="urn:microsoft.com/office/officeart/2005/8/layout/list1"/>
    <dgm:cxn modelId="{5AF64759-1417-4100-9F63-B4F3D22933EF}" type="presParOf" srcId="{7C014A95-934E-48B1-8607-C997BE2467BF}" destId="{7AFB76CB-4890-4F56-B592-EA631DCD8349}" srcOrd="1" destOrd="0" presId="urn:microsoft.com/office/officeart/2005/8/layout/list1"/>
    <dgm:cxn modelId="{8AE22455-3AA1-4FCC-935D-3C1BEE4B773A}" type="presParOf" srcId="{7C014A95-934E-48B1-8607-C997BE2467BF}" destId="{514F095F-D29F-43DE-AD03-E564F42CF4D3}" srcOrd="2" destOrd="0" presId="urn:microsoft.com/office/officeart/2005/8/layout/list1"/>
    <dgm:cxn modelId="{8F7124D4-C68D-4506-B6F0-8ED971F28CF9}" type="presParOf" srcId="{7C014A95-934E-48B1-8607-C997BE2467BF}" destId="{435D2E1B-A5F8-44EE-A9BF-ACE7C3538C0F}" srcOrd="3" destOrd="0" presId="urn:microsoft.com/office/officeart/2005/8/layout/list1"/>
    <dgm:cxn modelId="{774B9B67-379E-4B77-9F08-BE0FA42107B7}" type="presParOf" srcId="{7C014A95-934E-48B1-8607-C997BE2467BF}" destId="{4CBB149D-A049-4C0A-837A-B7B4F1EF9F0F}" srcOrd="4" destOrd="0" presId="urn:microsoft.com/office/officeart/2005/8/layout/list1"/>
    <dgm:cxn modelId="{F7A55720-7364-4A61-99ED-8357D6608884}" type="presParOf" srcId="{4CBB149D-A049-4C0A-837A-B7B4F1EF9F0F}" destId="{9F9B5E7B-1083-4395-B4A7-EC878D36B92E}" srcOrd="0" destOrd="0" presId="urn:microsoft.com/office/officeart/2005/8/layout/list1"/>
    <dgm:cxn modelId="{C05B2B61-E6F2-497B-8F7F-37C7C43306D3}" type="presParOf" srcId="{4CBB149D-A049-4C0A-837A-B7B4F1EF9F0F}" destId="{96B998C1-611C-4A30-B199-E3441E258686}" srcOrd="1" destOrd="0" presId="urn:microsoft.com/office/officeart/2005/8/layout/list1"/>
    <dgm:cxn modelId="{BEA00D91-C0D3-414B-AB4C-F8C6331A1E9D}" type="presParOf" srcId="{7C014A95-934E-48B1-8607-C997BE2467BF}" destId="{82B97737-C590-4405-97E9-9B69B65F5A9D}" srcOrd="5" destOrd="0" presId="urn:microsoft.com/office/officeart/2005/8/layout/list1"/>
    <dgm:cxn modelId="{E0AF6D76-1C9F-4E8E-9FBF-84F8A177E701}" type="presParOf" srcId="{7C014A95-934E-48B1-8607-C997BE2467BF}" destId="{8651A3B0-3030-4615-A840-762313A9CC3E}" srcOrd="6" destOrd="0" presId="urn:microsoft.com/office/officeart/2005/8/layout/list1"/>
    <dgm:cxn modelId="{BB57B2FC-A82E-467A-BE00-0AE362D2264E}" type="presParOf" srcId="{7C014A95-934E-48B1-8607-C997BE2467BF}" destId="{DBF24916-3BBD-4698-9498-8041899284BA}" srcOrd="7" destOrd="0" presId="urn:microsoft.com/office/officeart/2005/8/layout/list1"/>
    <dgm:cxn modelId="{BF413385-4751-4B76-8D3C-DF032EE6ADCB}" type="presParOf" srcId="{7C014A95-934E-48B1-8607-C997BE2467BF}" destId="{784B188F-2ABC-40D7-889F-5FFBAC3939C8}" srcOrd="8" destOrd="0" presId="urn:microsoft.com/office/officeart/2005/8/layout/list1"/>
    <dgm:cxn modelId="{E7AA0AA4-D986-40FC-AE1F-2054AEF1B7A8}" type="presParOf" srcId="{784B188F-2ABC-40D7-889F-5FFBAC3939C8}" destId="{58434F5B-11DA-424D-95EE-8ECFC3995C95}" srcOrd="0" destOrd="0" presId="urn:microsoft.com/office/officeart/2005/8/layout/list1"/>
    <dgm:cxn modelId="{70A5DD1B-B065-49C0-AB8D-334DAEF2597D}" type="presParOf" srcId="{784B188F-2ABC-40D7-889F-5FFBAC3939C8}" destId="{1192F00B-A66B-433C-9490-8A20B5C80DF1}" srcOrd="1" destOrd="0" presId="urn:microsoft.com/office/officeart/2005/8/layout/list1"/>
    <dgm:cxn modelId="{B007BBFB-6557-4992-9AC8-7DD3540FC1BC}" type="presParOf" srcId="{7C014A95-934E-48B1-8607-C997BE2467BF}" destId="{E52B6CC1-9FAF-402E-88E4-359EA86F4EED}" srcOrd="9" destOrd="0" presId="urn:microsoft.com/office/officeart/2005/8/layout/list1"/>
    <dgm:cxn modelId="{9F621802-7A83-4659-B242-C59E2A25BB74}" type="presParOf" srcId="{7C014A95-934E-48B1-8607-C997BE2467BF}" destId="{FE8EF258-1C83-4C3A-B9B9-FDF297FD4010}" srcOrd="10" destOrd="0" presId="urn:microsoft.com/office/officeart/2005/8/layout/list1"/>
    <dgm:cxn modelId="{B14FDAF6-9237-498E-B9F9-BBDF06ABF39E}" type="presParOf" srcId="{7C014A95-934E-48B1-8607-C997BE2467BF}" destId="{DC9FA666-938E-40DD-82B7-A2E8B47AFF8B}" srcOrd="11" destOrd="0" presId="urn:microsoft.com/office/officeart/2005/8/layout/list1"/>
    <dgm:cxn modelId="{90AABE2E-D49A-4815-B303-5AB18CE3BBCC}" type="presParOf" srcId="{7C014A95-934E-48B1-8607-C997BE2467BF}" destId="{8BB503C5-D66A-450C-954E-68AEA4518DDC}" srcOrd="12" destOrd="0" presId="urn:microsoft.com/office/officeart/2005/8/layout/list1"/>
    <dgm:cxn modelId="{AED2BA99-87A3-4DBC-B8C1-8689DD81B16D}" type="presParOf" srcId="{8BB503C5-D66A-450C-954E-68AEA4518DDC}" destId="{83D7A4BA-079C-4719-87A4-23E2315023BB}" srcOrd="0" destOrd="0" presId="urn:microsoft.com/office/officeart/2005/8/layout/list1"/>
    <dgm:cxn modelId="{D91D520A-58D1-4721-BA8A-D139CBAB2FDD}" type="presParOf" srcId="{8BB503C5-D66A-450C-954E-68AEA4518DDC}" destId="{4BE1D2F8-E472-4DAD-B907-21D46ACCB378}" srcOrd="1" destOrd="0" presId="urn:microsoft.com/office/officeart/2005/8/layout/list1"/>
    <dgm:cxn modelId="{3A131087-AED3-4C34-8317-06BB78933AAB}" type="presParOf" srcId="{7C014A95-934E-48B1-8607-C997BE2467BF}" destId="{915FF236-B710-4C88-98EA-A6799C2EACBA}" srcOrd="13" destOrd="0" presId="urn:microsoft.com/office/officeart/2005/8/layout/list1"/>
    <dgm:cxn modelId="{9AD01FFE-1E93-4DDE-A5FA-BA4441D885F0}" type="presParOf" srcId="{7C014A95-934E-48B1-8607-C997BE2467BF}" destId="{9AB5996A-E6D4-448B-A710-7B36EB067933}"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5365D34-37AF-4D8C-9D44-A0E2668F043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ZA"/>
        </a:p>
      </dgm:t>
    </dgm:pt>
    <dgm:pt modelId="{895C277A-3C1C-414C-ACED-3BCCD13E13F5}">
      <dgm:prSet phldrT="[Text]" custT="1"/>
      <dgm:spPr/>
      <dgm:t>
        <a:bodyPr/>
        <a:lstStyle/>
        <a:p>
          <a:r>
            <a:rPr lang="en-ZA" sz="2800" dirty="0">
              <a:latin typeface="Arial Rounded MT Bold" pitchFamily="34" charset="0"/>
            </a:rPr>
            <a:t>International economy</a:t>
          </a:r>
        </a:p>
      </dgm:t>
    </dgm:pt>
    <dgm:pt modelId="{A2F5C76F-201D-41F9-BEDD-059E3D050478}" type="parTrans" cxnId="{D2FDD441-2AD7-4B74-B534-7DA9DA5B93C2}">
      <dgm:prSet/>
      <dgm:spPr/>
      <dgm:t>
        <a:bodyPr/>
        <a:lstStyle/>
        <a:p>
          <a:endParaRPr lang="en-ZA"/>
        </a:p>
      </dgm:t>
    </dgm:pt>
    <dgm:pt modelId="{B849A35D-15DD-413F-87CD-97F81E24FD50}" type="sibTrans" cxnId="{D2FDD441-2AD7-4B74-B534-7DA9DA5B93C2}">
      <dgm:prSet/>
      <dgm:spPr/>
      <dgm:t>
        <a:bodyPr/>
        <a:lstStyle/>
        <a:p>
          <a:endParaRPr lang="en-ZA"/>
        </a:p>
      </dgm:t>
    </dgm:pt>
    <dgm:pt modelId="{AAEC80B8-A29D-4583-BBDD-AC464787780B}">
      <dgm:prSet custT="1"/>
      <dgm:spPr/>
      <dgm:t>
        <a:bodyPr/>
        <a:lstStyle/>
        <a:p>
          <a:r>
            <a:rPr lang="en-ZA" sz="2800" dirty="0">
              <a:latin typeface="Arial Rounded MT Bold" pitchFamily="34" charset="0"/>
            </a:rPr>
            <a:t>International dairy situation</a:t>
          </a:r>
        </a:p>
      </dgm:t>
    </dgm:pt>
    <dgm:pt modelId="{32615363-4B95-42F5-A20C-9CF31CE92B6B}" type="parTrans" cxnId="{255710F7-2E67-496A-B3D1-4A8A6FB75F5A}">
      <dgm:prSet/>
      <dgm:spPr/>
      <dgm:t>
        <a:bodyPr/>
        <a:lstStyle/>
        <a:p>
          <a:endParaRPr lang="en-ZA"/>
        </a:p>
      </dgm:t>
    </dgm:pt>
    <dgm:pt modelId="{8C9DC2D3-624A-4FB7-A9BB-FCD0F0724CAD}" type="sibTrans" cxnId="{255710F7-2E67-496A-B3D1-4A8A6FB75F5A}">
      <dgm:prSet/>
      <dgm:spPr/>
      <dgm:t>
        <a:bodyPr/>
        <a:lstStyle/>
        <a:p>
          <a:endParaRPr lang="en-ZA"/>
        </a:p>
      </dgm:t>
    </dgm:pt>
    <dgm:pt modelId="{55CBB6C0-9926-4122-90CB-3FA03BDB9F9B}">
      <dgm:prSet custT="1"/>
      <dgm:spPr/>
      <dgm:t>
        <a:bodyPr/>
        <a:lstStyle/>
        <a:p>
          <a:r>
            <a:rPr lang="en-ZA" sz="2800" dirty="0">
              <a:latin typeface="Arial Rounded MT Bold" pitchFamily="34" charset="0"/>
            </a:rPr>
            <a:t>SA economic situation</a:t>
          </a:r>
        </a:p>
      </dgm:t>
    </dgm:pt>
    <dgm:pt modelId="{0F96D68E-1E97-430B-9387-130AF932CF17}" type="parTrans" cxnId="{0FC0ED99-78A7-41C3-A4C9-2E76638ECC56}">
      <dgm:prSet/>
      <dgm:spPr/>
      <dgm:t>
        <a:bodyPr/>
        <a:lstStyle/>
        <a:p>
          <a:endParaRPr lang="en-ZA"/>
        </a:p>
      </dgm:t>
    </dgm:pt>
    <dgm:pt modelId="{F6A2674D-9142-4B62-8201-880402AAD0FB}" type="sibTrans" cxnId="{0FC0ED99-78A7-41C3-A4C9-2E76638ECC56}">
      <dgm:prSet/>
      <dgm:spPr/>
      <dgm:t>
        <a:bodyPr/>
        <a:lstStyle/>
        <a:p>
          <a:endParaRPr lang="en-ZA"/>
        </a:p>
      </dgm:t>
    </dgm:pt>
    <dgm:pt modelId="{98F14676-EF7C-4C24-B713-4FC6C8F01C09}">
      <dgm:prSet custT="1"/>
      <dgm:spPr>
        <a:solidFill>
          <a:srgbClr val="FF0000"/>
        </a:solidFill>
      </dgm:spPr>
      <dgm:t>
        <a:bodyPr/>
        <a:lstStyle/>
        <a:p>
          <a:r>
            <a:rPr lang="en-ZA" sz="2800" dirty="0">
              <a:latin typeface="Arial Rounded MT Bold" pitchFamily="34" charset="0"/>
            </a:rPr>
            <a:t>SA dairy situation</a:t>
          </a:r>
        </a:p>
      </dgm:t>
    </dgm:pt>
    <dgm:pt modelId="{83A3D98B-F8CE-4097-B086-95FF474CEEE8}" type="parTrans" cxnId="{A7A092DE-9F65-4369-9A3C-A0365F13ED1A}">
      <dgm:prSet/>
      <dgm:spPr/>
      <dgm:t>
        <a:bodyPr/>
        <a:lstStyle/>
        <a:p>
          <a:endParaRPr lang="en-ZA"/>
        </a:p>
      </dgm:t>
    </dgm:pt>
    <dgm:pt modelId="{82BE917D-604D-4211-AA5D-1172ACD2C791}" type="sibTrans" cxnId="{A7A092DE-9F65-4369-9A3C-A0365F13ED1A}">
      <dgm:prSet/>
      <dgm:spPr/>
      <dgm:t>
        <a:bodyPr/>
        <a:lstStyle/>
        <a:p>
          <a:endParaRPr lang="en-ZA"/>
        </a:p>
      </dgm:t>
    </dgm:pt>
    <dgm:pt modelId="{7C014A95-934E-48B1-8607-C997BE2467BF}" type="pres">
      <dgm:prSet presAssocID="{E5365D34-37AF-4D8C-9D44-A0E2668F0438}" presName="linear" presStyleCnt="0">
        <dgm:presLayoutVars>
          <dgm:dir/>
          <dgm:animLvl val="lvl"/>
          <dgm:resizeHandles val="exact"/>
        </dgm:presLayoutVars>
      </dgm:prSet>
      <dgm:spPr/>
    </dgm:pt>
    <dgm:pt modelId="{BB29D111-5695-44D7-97B3-CB10EDCDBF4C}" type="pres">
      <dgm:prSet presAssocID="{895C277A-3C1C-414C-ACED-3BCCD13E13F5}" presName="parentLin" presStyleCnt="0"/>
      <dgm:spPr/>
    </dgm:pt>
    <dgm:pt modelId="{0DB36A83-3704-4E7F-8B4D-CD6B8A161B7B}" type="pres">
      <dgm:prSet presAssocID="{895C277A-3C1C-414C-ACED-3BCCD13E13F5}" presName="parentLeftMargin" presStyleLbl="node1" presStyleIdx="0" presStyleCnt="4"/>
      <dgm:spPr/>
    </dgm:pt>
    <dgm:pt modelId="{416855BF-475E-4407-820D-DA52BBE30B35}" type="pres">
      <dgm:prSet presAssocID="{895C277A-3C1C-414C-ACED-3BCCD13E13F5}" presName="parentText" presStyleLbl="node1" presStyleIdx="0" presStyleCnt="4">
        <dgm:presLayoutVars>
          <dgm:chMax val="0"/>
          <dgm:bulletEnabled val="1"/>
        </dgm:presLayoutVars>
      </dgm:prSet>
      <dgm:spPr/>
    </dgm:pt>
    <dgm:pt modelId="{7AFB76CB-4890-4F56-B592-EA631DCD8349}" type="pres">
      <dgm:prSet presAssocID="{895C277A-3C1C-414C-ACED-3BCCD13E13F5}" presName="negativeSpace" presStyleCnt="0"/>
      <dgm:spPr/>
    </dgm:pt>
    <dgm:pt modelId="{514F095F-D29F-43DE-AD03-E564F42CF4D3}" type="pres">
      <dgm:prSet presAssocID="{895C277A-3C1C-414C-ACED-3BCCD13E13F5}" presName="childText" presStyleLbl="conFgAcc1" presStyleIdx="0" presStyleCnt="4">
        <dgm:presLayoutVars>
          <dgm:bulletEnabled val="1"/>
        </dgm:presLayoutVars>
      </dgm:prSet>
      <dgm:spPr/>
    </dgm:pt>
    <dgm:pt modelId="{435D2E1B-A5F8-44EE-A9BF-ACE7C3538C0F}" type="pres">
      <dgm:prSet presAssocID="{B849A35D-15DD-413F-87CD-97F81E24FD50}" presName="spaceBetweenRectangles" presStyleCnt="0"/>
      <dgm:spPr/>
    </dgm:pt>
    <dgm:pt modelId="{4CBB149D-A049-4C0A-837A-B7B4F1EF9F0F}" type="pres">
      <dgm:prSet presAssocID="{AAEC80B8-A29D-4583-BBDD-AC464787780B}" presName="parentLin" presStyleCnt="0"/>
      <dgm:spPr/>
    </dgm:pt>
    <dgm:pt modelId="{9F9B5E7B-1083-4395-B4A7-EC878D36B92E}" type="pres">
      <dgm:prSet presAssocID="{AAEC80B8-A29D-4583-BBDD-AC464787780B}" presName="parentLeftMargin" presStyleLbl="node1" presStyleIdx="0" presStyleCnt="4"/>
      <dgm:spPr/>
    </dgm:pt>
    <dgm:pt modelId="{96B998C1-611C-4A30-B199-E3441E258686}" type="pres">
      <dgm:prSet presAssocID="{AAEC80B8-A29D-4583-BBDD-AC464787780B}" presName="parentText" presStyleLbl="node1" presStyleIdx="1" presStyleCnt="4">
        <dgm:presLayoutVars>
          <dgm:chMax val="0"/>
          <dgm:bulletEnabled val="1"/>
        </dgm:presLayoutVars>
      </dgm:prSet>
      <dgm:spPr/>
    </dgm:pt>
    <dgm:pt modelId="{82B97737-C590-4405-97E9-9B69B65F5A9D}" type="pres">
      <dgm:prSet presAssocID="{AAEC80B8-A29D-4583-BBDD-AC464787780B}" presName="negativeSpace" presStyleCnt="0"/>
      <dgm:spPr/>
    </dgm:pt>
    <dgm:pt modelId="{8651A3B0-3030-4615-A840-762313A9CC3E}" type="pres">
      <dgm:prSet presAssocID="{AAEC80B8-A29D-4583-BBDD-AC464787780B}" presName="childText" presStyleLbl="conFgAcc1" presStyleIdx="1" presStyleCnt="4">
        <dgm:presLayoutVars>
          <dgm:bulletEnabled val="1"/>
        </dgm:presLayoutVars>
      </dgm:prSet>
      <dgm:spPr/>
    </dgm:pt>
    <dgm:pt modelId="{DBF24916-3BBD-4698-9498-8041899284BA}" type="pres">
      <dgm:prSet presAssocID="{8C9DC2D3-624A-4FB7-A9BB-FCD0F0724CAD}" presName="spaceBetweenRectangles" presStyleCnt="0"/>
      <dgm:spPr/>
    </dgm:pt>
    <dgm:pt modelId="{784B188F-2ABC-40D7-889F-5FFBAC3939C8}" type="pres">
      <dgm:prSet presAssocID="{55CBB6C0-9926-4122-90CB-3FA03BDB9F9B}" presName="parentLin" presStyleCnt="0"/>
      <dgm:spPr/>
    </dgm:pt>
    <dgm:pt modelId="{58434F5B-11DA-424D-95EE-8ECFC3995C95}" type="pres">
      <dgm:prSet presAssocID="{55CBB6C0-9926-4122-90CB-3FA03BDB9F9B}" presName="parentLeftMargin" presStyleLbl="node1" presStyleIdx="1" presStyleCnt="4"/>
      <dgm:spPr/>
    </dgm:pt>
    <dgm:pt modelId="{1192F00B-A66B-433C-9490-8A20B5C80DF1}" type="pres">
      <dgm:prSet presAssocID="{55CBB6C0-9926-4122-90CB-3FA03BDB9F9B}" presName="parentText" presStyleLbl="node1" presStyleIdx="2" presStyleCnt="4">
        <dgm:presLayoutVars>
          <dgm:chMax val="0"/>
          <dgm:bulletEnabled val="1"/>
        </dgm:presLayoutVars>
      </dgm:prSet>
      <dgm:spPr/>
    </dgm:pt>
    <dgm:pt modelId="{E52B6CC1-9FAF-402E-88E4-359EA86F4EED}" type="pres">
      <dgm:prSet presAssocID="{55CBB6C0-9926-4122-90CB-3FA03BDB9F9B}" presName="negativeSpace" presStyleCnt="0"/>
      <dgm:spPr/>
    </dgm:pt>
    <dgm:pt modelId="{FE8EF258-1C83-4C3A-B9B9-FDF297FD4010}" type="pres">
      <dgm:prSet presAssocID="{55CBB6C0-9926-4122-90CB-3FA03BDB9F9B}" presName="childText" presStyleLbl="conFgAcc1" presStyleIdx="2" presStyleCnt="4">
        <dgm:presLayoutVars>
          <dgm:bulletEnabled val="1"/>
        </dgm:presLayoutVars>
      </dgm:prSet>
      <dgm:spPr/>
    </dgm:pt>
    <dgm:pt modelId="{DC9FA666-938E-40DD-82B7-A2E8B47AFF8B}" type="pres">
      <dgm:prSet presAssocID="{F6A2674D-9142-4B62-8201-880402AAD0FB}" presName="spaceBetweenRectangles" presStyleCnt="0"/>
      <dgm:spPr/>
    </dgm:pt>
    <dgm:pt modelId="{8BB503C5-D66A-450C-954E-68AEA4518DDC}" type="pres">
      <dgm:prSet presAssocID="{98F14676-EF7C-4C24-B713-4FC6C8F01C09}" presName="parentLin" presStyleCnt="0"/>
      <dgm:spPr/>
    </dgm:pt>
    <dgm:pt modelId="{83D7A4BA-079C-4719-87A4-23E2315023BB}" type="pres">
      <dgm:prSet presAssocID="{98F14676-EF7C-4C24-B713-4FC6C8F01C09}" presName="parentLeftMargin" presStyleLbl="node1" presStyleIdx="2" presStyleCnt="4"/>
      <dgm:spPr/>
    </dgm:pt>
    <dgm:pt modelId="{4BE1D2F8-E472-4DAD-B907-21D46ACCB378}" type="pres">
      <dgm:prSet presAssocID="{98F14676-EF7C-4C24-B713-4FC6C8F01C09}" presName="parentText" presStyleLbl="node1" presStyleIdx="3" presStyleCnt="4">
        <dgm:presLayoutVars>
          <dgm:chMax val="0"/>
          <dgm:bulletEnabled val="1"/>
        </dgm:presLayoutVars>
      </dgm:prSet>
      <dgm:spPr/>
    </dgm:pt>
    <dgm:pt modelId="{915FF236-B710-4C88-98EA-A6799C2EACBA}" type="pres">
      <dgm:prSet presAssocID="{98F14676-EF7C-4C24-B713-4FC6C8F01C09}" presName="negativeSpace" presStyleCnt="0"/>
      <dgm:spPr/>
    </dgm:pt>
    <dgm:pt modelId="{9AB5996A-E6D4-448B-A710-7B36EB067933}" type="pres">
      <dgm:prSet presAssocID="{98F14676-EF7C-4C24-B713-4FC6C8F01C09}" presName="childText" presStyleLbl="conFgAcc1" presStyleIdx="3" presStyleCnt="4">
        <dgm:presLayoutVars>
          <dgm:bulletEnabled val="1"/>
        </dgm:presLayoutVars>
      </dgm:prSet>
      <dgm:spPr/>
    </dgm:pt>
  </dgm:ptLst>
  <dgm:cxnLst>
    <dgm:cxn modelId="{C071D324-AA49-4A3E-B2E1-1F28A15F70B1}" type="presOf" srcId="{55CBB6C0-9926-4122-90CB-3FA03BDB9F9B}" destId="{1192F00B-A66B-433C-9490-8A20B5C80DF1}" srcOrd="1" destOrd="0" presId="urn:microsoft.com/office/officeart/2005/8/layout/list1"/>
    <dgm:cxn modelId="{6CB57E61-7AF4-40BB-B259-A49F0EF0C00F}" type="presOf" srcId="{AAEC80B8-A29D-4583-BBDD-AC464787780B}" destId="{96B998C1-611C-4A30-B199-E3441E258686}" srcOrd="1" destOrd="0" presId="urn:microsoft.com/office/officeart/2005/8/layout/list1"/>
    <dgm:cxn modelId="{D2FDD441-2AD7-4B74-B534-7DA9DA5B93C2}" srcId="{E5365D34-37AF-4D8C-9D44-A0E2668F0438}" destId="{895C277A-3C1C-414C-ACED-3BCCD13E13F5}" srcOrd="0" destOrd="0" parTransId="{A2F5C76F-201D-41F9-BEDD-059E3D050478}" sibTransId="{B849A35D-15DD-413F-87CD-97F81E24FD50}"/>
    <dgm:cxn modelId="{9495FD79-C756-4269-BC08-DB63BD1B2A65}" type="presOf" srcId="{AAEC80B8-A29D-4583-BBDD-AC464787780B}" destId="{9F9B5E7B-1083-4395-B4A7-EC878D36B92E}" srcOrd="0" destOrd="0" presId="urn:microsoft.com/office/officeart/2005/8/layout/list1"/>
    <dgm:cxn modelId="{F195597E-5B3C-4C5B-8CE5-0BDA4EC0B496}" type="presOf" srcId="{98F14676-EF7C-4C24-B713-4FC6C8F01C09}" destId="{4BE1D2F8-E472-4DAD-B907-21D46ACCB378}" srcOrd="1" destOrd="0" presId="urn:microsoft.com/office/officeart/2005/8/layout/list1"/>
    <dgm:cxn modelId="{918E0781-84C6-40F2-ABC7-C78BDF3AD667}" type="presOf" srcId="{895C277A-3C1C-414C-ACED-3BCCD13E13F5}" destId="{0DB36A83-3704-4E7F-8B4D-CD6B8A161B7B}" srcOrd="0" destOrd="0" presId="urn:microsoft.com/office/officeart/2005/8/layout/list1"/>
    <dgm:cxn modelId="{0FC0ED99-78A7-41C3-A4C9-2E76638ECC56}" srcId="{E5365D34-37AF-4D8C-9D44-A0E2668F0438}" destId="{55CBB6C0-9926-4122-90CB-3FA03BDB9F9B}" srcOrd="2" destOrd="0" parTransId="{0F96D68E-1E97-430B-9387-130AF932CF17}" sibTransId="{F6A2674D-9142-4B62-8201-880402AAD0FB}"/>
    <dgm:cxn modelId="{D30D6FC4-D589-46DA-A093-0DDDDDE87359}" type="presOf" srcId="{895C277A-3C1C-414C-ACED-3BCCD13E13F5}" destId="{416855BF-475E-4407-820D-DA52BBE30B35}" srcOrd="1" destOrd="0" presId="urn:microsoft.com/office/officeart/2005/8/layout/list1"/>
    <dgm:cxn modelId="{4F9E9FCD-1A5B-4A85-A8B4-95247671EA99}" type="presOf" srcId="{E5365D34-37AF-4D8C-9D44-A0E2668F0438}" destId="{7C014A95-934E-48B1-8607-C997BE2467BF}" srcOrd="0" destOrd="0" presId="urn:microsoft.com/office/officeart/2005/8/layout/list1"/>
    <dgm:cxn modelId="{161E19DE-6E1B-40D6-8546-BC3F0F60C706}" type="presOf" srcId="{98F14676-EF7C-4C24-B713-4FC6C8F01C09}" destId="{83D7A4BA-079C-4719-87A4-23E2315023BB}" srcOrd="0" destOrd="0" presId="urn:microsoft.com/office/officeart/2005/8/layout/list1"/>
    <dgm:cxn modelId="{A7A092DE-9F65-4369-9A3C-A0365F13ED1A}" srcId="{E5365D34-37AF-4D8C-9D44-A0E2668F0438}" destId="{98F14676-EF7C-4C24-B713-4FC6C8F01C09}" srcOrd="3" destOrd="0" parTransId="{83A3D98B-F8CE-4097-B086-95FF474CEEE8}" sibTransId="{82BE917D-604D-4211-AA5D-1172ACD2C791}"/>
    <dgm:cxn modelId="{255710F7-2E67-496A-B3D1-4A8A6FB75F5A}" srcId="{E5365D34-37AF-4D8C-9D44-A0E2668F0438}" destId="{AAEC80B8-A29D-4583-BBDD-AC464787780B}" srcOrd="1" destOrd="0" parTransId="{32615363-4B95-42F5-A20C-9CF31CE92B6B}" sibTransId="{8C9DC2D3-624A-4FB7-A9BB-FCD0F0724CAD}"/>
    <dgm:cxn modelId="{540547FD-214A-44C3-A599-8E45CF12450C}" type="presOf" srcId="{55CBB6C0-9926-4122-90CB-3FA03BDB9F9B}" destId="{58434F5B-11DA-424D-95EE-8ECFC3995C95}" srcOrd="0" destOrd="0" presId="urn:microsoft.com/office/officeart/2005/8/layout/list1"/>
    <dgm:cxn modelId="{095B2DE0-4E2A-4C15-9FA3-5DAFD2A3699F}" type="presParOf" srcId="{7C014A95-934E-48B1-8607-C997BE2467BF}" destId="{BB29D111-5695-44D7-97B3-CB10EDCDBF4C}" srcOrd="0" destOrd="0" presId="urn:microsoft.com/office/officeart/2005/8/layout/list1"/>
    <dgm:cxn modelId="{9CB119B2-85B3-4576-8759-B39E10AFED9D}" type="presParOf" srcId="{BB29D111-5695-44D7-97B3-CB10EDCDBF4C}" destId="{0DB36A83-3704-4E7F-8B4D-CD6B8A161B7B}" srcOrd="0" destOrd="0" presId="urn:microsoft.com/office/officeart/2005/8/layout/list1"/>
    <dgm:cxn modelId="{829D6C25-6BEE-4690-B611-18663C5C1965}" type="presParOf" srcId="{BB29D111-5695-44D7-97B3-CB10EDCDBF4C}" destId="{416855BF-475E-4407-820D-DA52BBE30B35}" srcOrd="1" destOrd="0" presId="urn:microsoft.com/office/officeart/2005/8/layout/list1"/>
    <dgm:cxn modelId="{5AF64759-1417-4100-9F63-B4F3D22933EF}" type="presParOf" srcId="{7C014A95-934E-48B1-8607-C997BE2467BF}" destId="{7AFB76CB-4890-4F56-B592-EA631DCD8349}" srcOrd="1" destOrd="0" presId="urn:microsoft.com/office/officeart/2005/8/layout/list1"/>
    <dgm:cxn modelId="{8AE22455-3AA1-4FCC-935D-3C1BEE4B773A}" type="presParOf" srcId="{7C014A95-934E-48B1-8607-C997BE2467BF}" destId="{514F095F-D29F-43DE-AD03-E564F42CF4D3}" srcOrd="2" destOrd="0" presId="urn:microsoft.com/office/officeart/2005/8/layout/list1"/>
    <dgm:cxn modelId="{8F7124D4-C68D-4506-B6F0-8ED971F28CF9}" type="presParOf" srcId="{7C014A95-934E-48B1-8607-C997BE2467BF}" destId="{435D2E1B-A5F8-44EE-A9BF-ACE7C3538C0F}" srcOrd="3" destOrd="0" presId="urn:microsoft.com/office/officeart/2005/8/layout/list1"/>
    <dgm:cxn modelId="{774B9B67-379E-4B77-9F08-BE0FA42107B7}" type="presParOf" srcId="{7C014A95-934E-48B1-8607-C997BE2467BF}" destId="{4CBB149D-A049-4C0A-837A-B7B4F1EF9F0F}" srcOrd="4" destOrd="0" presId="urn:microsoft.com/office/officeart/2005/8/layout/list1"/>
    <dgm:cxn modelId="{F7A55720-7364-4A61-99ED-8357D6608884}" type="presParOf" srcId="{4CBB149D-A049-4C0A-837A-B7B4F1EF9F0F}" destId="{9F9B5E7B-1083-4395-B4A7-EC878D36B92E}" srcOrd="0" destOrd="0" presId="urn:microsoft.com/office/officeart/2005/8/layout/list1"/>
    <dgm:cxn modelId="{C05B2B61-E6F2-497B-8F7F-37C7C43306D3}" type="presParOf" srcId="{4CBB149D-A049-4C0A-837A-B7B4F1EF9F0F}" destId="{96B998C1-611C-4A30-B199-E3441E258686}" srcOrd="1" destOrd="0" presId="urn:microsoft.com/office/officeart/2005/8/layout/list1"/>
    <dgm:cxn modelId="{BEA00D91-C0D3-414B-AB4C-F8C6331A1E9D}" type="presParOf" srcId="{7C014A95-934E-48B1-8607-C997BE2467BF}" destId="{82B97737-C590-4405-97E9-9B69B65F5A9D}" srcOrd="5" destOrd="0" presId="urn:microsoft.com/office/officeart/2005/8/layout/list1"/>
    <dgm:cxn modelId="{E0AF6D76-1C9F-4E8E-9FBF-84F8A177E701}" type="presParOf" srcId="{7C014A95-934E-48B1-8607-C997BE2467BF}" destId="{8651A3B0-3030-4615-A840-762313A9CC3E}" srcOrd="6" destOrd="0" presId="urn:microsoft.com/office/officeart/2005/8/layout/list1"/>
    <dgm:cxn modelId="{BB57B2FC-A82E-467A-BE00-0AE362D2264E}" type="presParOf" srcId="{7C014A95-934E-48B1-8607-C997BE2467BF}" destId="{DBF24916-3BBD-4698-9498-8041899284BA}" srcOrd="7" destOrd="0" presId="urn:microsoft.com/office/officeart/2005/8/layout/list1"/>
    <dgm:cxn modelId="{BF413385-4751-4B76-8D3C-DF032EE6ADCB}" type="presParOf" srcId="{7C014A95-934E-48B1-8607-C997BE2467BF}" destId="{784B188F-2ABC-40D7-889F-5FFBAC3939C8}" srcOrd="8" destOrd="0" presId="urn:microsoft.com/office/officeart/2005/8/layout/list1"/>
    <dgm:cxn modelId="{E7AA0AA4-D986-40FC-AE1F-2054AEF1B7A8}" type="presParOf" srcId="{784B188F-2ABC-40D7-889F-5FFBAC3939C8}" destId="{58434F5B-11DA-424D-95EE-8ECFC3995C95}" srcOrd="0" destOrd="0" presId="urn:microsoft.com/office/officeart/2005/8/layout/list1"/>
    <dgm:cxn modelId="{70A5DD1B-B065-49C0-AB8D-334DAEF2597D}" type="presParOf" srcId="{784B188F-2ABC-40D7-889F-5FFBAC3939C8}" destId="{1192F00B-A66B-433C-9490-8A20B5C80DF1}" srcOrd="1" destOrd="0" presId="urn:microsoft.com/office/officeart/2005/8/layout/list1"/>
    <dgm:cxn modelId="{B007BBFB-6557-4992-9AC8-7DD3540FC1BC}" type="presParOf" srcId="{7C014A95-934E-48B1-8607-C997BE2467BF}" destId="{E52B6CC1-9FAF-402E-88E4-359EA86F4EED}" srcOrd="9" destOrd="0" presId="urn:microsoft.com/office/officeart/2005/8/layout/list1"/>
    <dgm:cxn modelId="{9F621802-7A83-4659-B242-C59E2A25BB74}" type="presParOf" srcId="{7C014A95-934E-48B1-8607-C997BE2467BF}" destId="{FE8EF258-1C83-4C3A-B9B9-FDF297FD4010}" srcOrd="10" destOrd="0" presId="urn:microsoft.com/office/officeart/2005/8/layout/list1"/>
    <dgm:cxn modelId="{B14FDAF6-9237-498E-B9F9-BBDF06ABF39E}" type="presParOf" srcId="{7C014A95-934E-48B1-8607-C997BE2467BF}" destId="{DC9FA666-938E-40DD-82B7-A2E8B47AFF8B}" srcOrd="11" destOrd="0" presId="urn:microsoft.com/office/officeart/2005/8/layout/list1"/>
    <dgm:cxn modelId="{90AABE2E-D49A-4815-B303-5AB18CE3BBCC}" type="presParOf" srcId="{7C014A95-934E-48B1-8607-C997BE2467BF}" destId="{8BB503C5-D66A-450C-954E-68AEA4518DDC}" srcOrd="12" destOrd="0" presId="urn:microsoft.com/office/officeart/2005/8/layout/list1"/>
    <dgm:cxn modelId="{AED2BA99-87A3-4DBC-B8C1-8689DD81B16D}" type="presParOf" srcId="{8BB503C5-D66A-450C-954E-68AEA4518DDC}" destId="{83D7A4BA-079C-4719-87A4-23E2315023BB}" srcOrd="0" destOrd="0" presId="urn:microsoft.com/office/officeart/2005/8/layout/list1"/>
    <dgm:cxn modelId="{D91D520A-58D1-4721-BA8A-D139CBAB2FDD}" type="presParOf" srcId="{8BB503C5-D66A-450C-954E-68AEA4518DDC}" destId="{4BE1D2F8-E472-4DAD-B907-21D46ACCB378}" srcOrd="1" destOrd="0" presId="urn:microsoft.com/office/officeart/2005/8/layout/list1"/>
    <dgm:cxn modelId="{3A131087-AED3-4C34-8317-06BB78933AAB}" type="presParOf" srcId="{7C014A95-934E-48B1-8607-C997BE2467BF}" destId="{915FF236-B710-4C88-98EA-A6799C2EACBA}" srcOrd="13" destOrd="0" presId="urn:microsoft.com/office/officeart/2005/8/layout/list1"/>
    <dgm:cxn modelId="{9AD01FFE-1E93-4DDE-A5FA-BA4441D885F0}" type="presParOf" srcId="{7C014A95-934E-48B1-8607-C997BE2467BF}" destId="{9AB5996A-E6D4-448B-A710-7B36EB067933}"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4F095F-D29F-43DE-AD03-E564F42CF4D3}">
      <dsp:nvSpPr>
        <dsp:cNvPr id="0" name=""/>
        <dsp:cNvSpPr/>
      </dsp:nvSpPr>
      <dsp:spPr>
        <a:xfrm>
          <a:off x="0" y="363169"/>
          <a:ext cx="10396240" cy="504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16855BF-475E-4407-820D-DA52BBE30B35}">
      <dsp:nvSpPr>
        <dsp:cNvPr id="0" name=""/>
        <dsp:cNvSpPr/>
      </dsp:nvSpPr>
      <dsp:spPr>
        <a:xfrm>
          <a:off x="519812" y="67969"/>
          <a:ext cx="7277368" cy="590400"/>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5067" tIns="0" rIns="275067" bIns="0" numCol="1" spcCol="1270" anchor="ctr" anchorCtr="0">
          <a:noAutofit/>
        </a:bodyPr>
        <a:lstStyle/>
        <a:p>
          <a:pPr marL="0" lvl="0" indent="0" algn="l" defTabSz="1244600">
            <a:lnSpc>
              <a:spcPct val="90000"/>
            </a:lnSpc>
            <a:spcBef>
              <a:spcPct val="0"/>
            </a:spcBef>
            <a:spcAft>
              <a:spcPct val="35000"/>
            </a:spcAft>
            <a:buNone/>
          </a:pPr>
          <a:r>
            <a:rPr lang="en-ZA" sz="2800" kern="1200" dirty="0">
              <a:latin typeface="Arial Rounded MT Bold" pitchFamily="34" charset="0"/>
            </a:rPr>
            <a:t>International economy</a:t>
          </a:r>
        </a:p>
      </dsp:txBody>
      <dsp:txXfrm>
        <a:off x="548633" y="96790"/>
        <a:ext cx="7219726" cy="532758"/>
      </dsp:txXfrm>
    </dsp:sp>
    <dsp:sp modelId="{8651A3B0-3030-4615-A840-762313A9CC3E}">
      <dsp:nvSpPr>
        <dsp:cNvPr id="0" name=""/>
        <dsp:cNvSpPr/>
      </dsp:nvSpPr>
      <dsp:spPr>
        <a:xfrm>
          <a:off x="0" y="1270370"/>
          <a:ext cx="10396240" cy="504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6B998C1-611C-4A30-B199-E3441E258686}">
      <dsp:nvSpPr>
        <dsp:cNvPr id="0" name=""/>
        <dsp:cNvSpPr/>
      </dsp:nvSpPr>
      <dsp:spPr>
        <a:xfrm>
          <a:off x="519812" y="975170"/>
          <a:ext cx="7277368" cy="590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5067" tIns="0" rIns="275067" bIns="0" numCol="1" spcCol="1270" anchor="ctr" anchorCtr="0">
          <a:noAutofit/>
        </a:bodyPr>
        <a:lstStyle/>
        <a:p>
          <a:pPr marL="0" lvl="0" indent="0" algn="l" defTabSz="1244600">
            <a:lnSpc>
              <a:spcPct val="90000"/>
            </a:lnSpc>
            <a:spcBef>
              <a:spcPct val="0"/>
            </a:spcBef>
            <a:spcAft>
              <a:spcPct val="35000"/>
            </a:spcAft>
            <a:buNone/>
          </a:pPr>
          <a:r>
            <a:rPr lang="en-ZA" sz="2800" kern="1200" dirty="0">
              <a:latin typeface="Arial Rounded MT Bold" pitchFamily="34" charset="0"/>
            </a:rPr>
            <a:t>International dairy situation</a:t>
          </a:r>
        </a:p>
      </dsp:txBody>
      <dsp:txXfrm>
        <a:off x="548633" y="1003991"/>
        <a:ext cx="7219726" cy="532758"/>
      </dsp:txXfrm>
    </dsp:sp>
    <dsp:sp modelId="{FE8EF258-1C83-4C3A-B9B9-FDF297FD4010}">
      <dsp:nvSpPr>
        <dsp:cNvPr id="0" name=""/>
        <dsp:cNvSpPr/>
      </dsp:nvSpPr>
      <dsp:spPr>
        <a:xfrm>
          <a:off x="0" y="2177570"/>
          <a:ext cx="10396240" cy="504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192F00B-A66B-433C-9490-8A20B5C80DF1}">
      <dsp:nvSpPr>
        <dsp:cNvPr id="0" name=""/>
        <dsp:cNvSpPr/>
      </dsp:nvSpPr>
      <dsp:spPr>
        <a:xfrm>
          <a:off x="519812" y="1882370"/>
          <a:ext cx="7277368" cy="590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5067" tIns="0" rIns="275067" bIns="0" numCol="1" spcCol="1270" anchor="ctr" anchorCtr="0">
          <a:noAutofit/>
        </a:bodyPr>
        <a:lstStyle/>
        <a:p>
          <a:pPr marL="0" lvl="0" indent="0" algn="l" defTabSz="1244600">
            <a:lnSpc>
              <a:spcPct val="90000"/>
            </a:lnSpc>
            <a:spcBef>
              <a:spcPct val="0"/>
            </a:spcBef>
            <a:spcAft>
              <a:spcPct val="35000"/>
            </a:spcAft>
            <a:buNone/>
          </a:pPr>
          <a:r>
            <a:rPr lang="en-ZA" sz="2800" kern="1200" dirty="0">
              <a:latin typeface="Arial Rounded MT Bold" pitchFamily="34" charset="0"/>
            </a:rPr>
            <a:t>SA economic situation</a:t>
          </a:r>
        </a:p>
      </dsp:txBody>
      <dsp:txXfrm>
        <a:off x="548633" y="1911191"/>
        <a:ext cx="7219726" cy="532758"/>
      </dsp:txXfrm>
    </dsp:sp>
    <dsp:sp modelId="{9AB5996A-E6D4-448B-A710-7B36EB067933}">
      <dsp:nvSpPr>
        <dsp:cNvPr id="0" name=""/>
        <dsp:cNvSpPr/>
      </dsp:nvSpPr>
      <dsp:spPr>
        <a:xfrm>
          <a:off x="0" y="3084770"/>
          <a:ext cx="10396240" cy="504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BE1D2F8-E472-4DAD-B907-21D46ACCB378}">
      <dsp:nvSpPr>
        <dsp:cNvPr id="0" name=""/>
        <dsp:cNvSpPr/>
      </dsp:nvSpPr>
      <dsp:spPr>
        <a:xfrm>
          <a:off x="519812" y="2789570"/>
          <a:ext cx="7277368" cy="590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5067" tIns="0" rIns="275067" bIns="0" numCol="1" spcCol="1270" anchor="ctr" anchorCtr="0">
          <a:noAutofit/>
        </a:bodyPr>
        <a:lstStyle/>
        <a:p>
          <a:pPr marL="0" lvl="0" indent="0" algn="l" defTabSz="1244600">
            <a:lnSpc>
              <a:spcPct val="90000"/>
            </a:lnSpc>
            <a:spcBef>
              <a:spcPct val="0"/>
            </a:spcBef>
            <a:spcAft>
              <a:spcPct val="35000"/>
            </a:spcAft>
            <a:buNone/>
          </a:pPr>
          <a:r>
            <a:rPr lang="en-ZA" sz="2800" kern="1200" dirty="0">
              <a:latin typeface="Arial Rounded MT Bold" pitchFamily="34" charset="0"/>
            </a:rPr>
            <a:t>SA dairy situation</a:t>
          </a:r>
        </a:p>
      </dsp:txBody>
      <dsp:txXfrm>
        <a:off x="548633" y="2818391"/>
        <a:ext cx="7219726" cy="5327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4F095F-D29F-43DE-AD03-E564F42CF4D3}">
      <dsp:nvSpPr>
        <dsp:cNvPr id="0" name=""/>
        <dsp:cNvSpPr/>
      </dsp:nvSpPr>
      <dsp:spPr>
        <a:xfrm>
          <a:off x="0" y="363169"/>
          <a:ext cx="10396240" cy="504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16855BF-475E-4407-820D-DA52BBE30B35}">
      <dsp:nvSpPr>
        <dsp:cNvPr id="0" name=""/>
        <dsp:cNvSpPr/>
      </dsp:nvSpPr>
      <dsp:spPr>
        <a:xfrm>
          <a:off x="519812" y="67969"/>
          <a:ext cx="7277368" cy="590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5067" tIns="0" rIns="275067" bIns="0" numCol="1" spcCol="1270" anchor="ctr" anchorCtr="0">
          <a:noAutofit/>
        </a:bodyPr>
        <a:lstStyle/>
        <a:p>
          <a:pPr marL="0" lvl="0" indent="0" algn="l" defTabSz="1244600">
            <a:lnSpc>
              <a:spcPct val="90000"/>
            </a:lnSpc>
            <a:spcBef>
              <a:spcPct val="0"/>
            </a:spcBef>
            <a:spcAft>
              <a:spcPct val="35000"/>
            </a:spcAft>
            <a:buNone/>
          </a:pPr>
          <a:r>
            <a:rPr lang="en-ZA" sz="2800" kern="1200" dirty="0">
              <a:latin typeface="Arial Rounded MT Bold" pitchFamily="34" charset="0"/>
            </a:rPr>
            <a:t>International economy</a:t>
          </a:r>
        </a:p>
      </dsp:txBody>
      <dsp:txXfrm>
        <a:off x="548633" y="96790"/>
        <a:ext cx="7219726" cy="532758"/>
      </dsp:txXfrm>
    </dsp:sp>
    <dsp:sp modelId="{8651A3B0-3030-4615-A840-762313A9CC3E}">
      <dsp:nvSpPr>
        <dsp:cNvPr id="0" name=""/>
        <dsp:cNvSpPr/>
      </dsp:nvSpPr>
      <dsp:spPr>
        <a:xfrm>
          <a:off x="0" y="1270370"/>
          <a:ext cx="10396240" cy="504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6B998C1-611C-4A30-B199-E3441E258686}">
      <dsp:nvSpPr>
        <dsp:cNvPr id="0" name=""/>
        <dsp:cNvSpPr/>
      </dsp:nvSpPr>
      <dsp:spPr>
        <a:xfrm>
          <a:off x="519812" y="975170"/>
          <a:ext cx="7277368" cy="590400"/>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5067" tIns="0" rIns="275067" bIns="0" numCol="1" spcCol="1270" anchor="ctr" anchorCtr="0">
          <a:noAutofit/>
        </a:bodyPr>
        <a:lstStyle/>
        <a:p>
          <a:pPr marL="0" lvl="0" indent="0" algn="l" defTabSz="1244600">
            <a:lnSpc>
              <a:spcPct val="90000"/>
            </a:lnSpc>
            <a:spcBef>
              <a:spcPct val="0"/>
            </a:spcBef>
            <a:spcAft>
              <a:spcPct val="35000"/>
            </a:spcAft>
            <a:buNone/>
          </a:pPr>
          <a:r>
            <a:rPr lang="en-ZA" sz="2800" kern="1200" dirty="0">
              <a:latin typeface="Arial Rounded MT Bold" pitchFamily="34" charset="0"/>
            </a:rPr>
            <a:t>International dairy situation </a:t>
          </a:r>
          <a:endParaRPr lang="en-ZA" sz="1600" kern="1200" dirty="0">
            <a:latin typeface="Arial Rounded MT Bold" pitchFamily="34" charset="0"/>
          </a:endParaRPr>
        </a:p>
      </dsp:txBody>
      <dsp:txXfrm>
        <a:off x="548633" y="1003991"/>
        <a:ext cx="7219726" cy="532758"/>
      </dsp:txXfrm>
    </dsp:sp>
    <dsp:sp modelId="{FE8EF258-1C83-4C3A-B9B9-FDF297FD4010}">
      <dsp:nvSpPr>
        <dsp:cNvPr id="0" name=""/>
        <dsp:cNvSpPr/>
      </dsp:nvSpPr>
      <dsp:spPr>
        <a:xfrm>
          <a:off x="0" y="2177570"/>
          <a:ext cx="10396240" cy="504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192F00B-A66B-433C-9490-8A20B5C80DF1}">
      <dsp:nvSpPr>
        <dsp:cNvPr id="0" name=""/>
        <dsp:cNvSpPr/>
      </dsp:nvSpPr>
      <dsp:spPr>
        <a:xfrm>
          <a:off x="519812" y="1882370"/>
          <a:ext cx="7277368" cy="590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5067" tIns="0" rIns="275067" bIns="0" numCol="1" spcCol="1270" anchor="ctr" anchorCtr="0">
          <a:noAutofit/>
        </a:bodyPr>
        <a:lstStyle/>
        <a:p>
          <a:pPr marL="0" lvl="0" indent="0" algn="l" defTabSz="1244600">
            <a:lnSpc>
              <a:spcPct val="90000"/>
            </a:lnSpc>
            <a:spcBef>
              <a:spcPct val="0"/>
            </a:spcBef>
            <a:spcAft>
              <a:spcPct val="35000"/>
            </a:spcAft>
            <a:buNone/>
          </a:pPr>
          <a:r>
            <a:rPr lang="en-ZA" sz="2800" kern="1200" dirty="0">
              <a:latin typeface="Arial Rounded MT Bold" pitchFamily="34" charset="0"/>
            </a:rPr>
            <a:t>SA economic situation</a:t>
          </a:r>
        </a:p>
      </dsp:txBody>
      <dsp:txXfrm>
        <a:off x="548633" y="1911191"/>
        <a:ext cx="7219726" cy="532758"/>
      </dsp:txXfrm>
    </dsp:sp>
    <dsp:sp modelId="{9AB5996A-E6D4-448B-A710-7B36EB067933}">
      <dsp:nvSpPr>
        <dsp:cNvPr id="0" name=""/>
        <dsp:cNvSpPr/>
      </dsp:nvSpPr>
      <dsp:spPr>
        <a:xfrm>
          <a:off x="0" y="3084770"/>
          <a:ext cx="10396240" cy="504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BE1D2F8-E472-4DAD-B907-21D46ACCB378}">
      <dsp:nvSpPr>
        <dsp:cNvPr id="0" name=""/>
        <dsp:cNvSpPr/>
      </dsp:nvSpPr>
      <dsp:spPr>
        <a:xfrm>
          <a:off x="519812" y="2789570"/>
          <a:ext cx="7277368" cy="590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5067" tIns="0" rIns="275067" bIns="0" numCol="1" spcCol="1270" anchor="ctr" anchorCtr="0">
          <a:noAutofit/>
        </a:bodyPr>
        <a:lstStyle/>
        <a:p>
          <a:pPr marL="0" lvl="0" indent="0" algn="l" defTabSz="1244600">
            <a:lnSpc>
              <a:spcPct val="90000"/>
            </a:lnSpc>
            <a:spcBef>
              <a:spcPct val="0"/>
            </a:spcBef>
            <a:spcAft>
              <a:spcPct val="35000"/>
            </a:spcAft>
            <a:buNone/>
          </a:pPr>
          <a:r>
            <a:rPr lang="en-ZA" sz="2800" kern="1200" dirty="0">
              <a:latin typeface="Arial Rounded MT Bold" pitchFamily="34" charset="0"/>
            </a:rPr>
            <a:t>SA dairy situation</a:t>
          </a:r>
        </a:p>
      </dsp:txBody>
      <dsp:txXfrm>
        <a:off x="548633" y="2818391"/>
        <a:ext cx="7219726" cy="5327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4F095F-D29F-43DE-AD03-E564F42CF4D3}">
      <dsp:nvSpPr>
        <dsp:cNvPr id="0" name=""/>
        <dsp:cNvSpPr/>
      </dsp:nvSpPr>
      <dsp:spPr>
        <a:xfrm>
          <a:off x="0" y="363169"/>
          <a:ext cx="10396240" cy="504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16855BF-475E-4407-820D-DA52BBE30B35}">
      <dsp:nvSpPr>
        <dsp:cNvPr id="0" name=""/>
        <dsp:cNvSpPr/>
      </dsp:nvSpPr>
      <dsp:spPr>
        <a:xfrm>
          <a:off x="519812" y="67969"/>
          <a:ext cx="7277368" cy="590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5067" tIns="0" rIns="275067" bIns="0" numCol="1" spcCol="1270" anchor="ctr" anchorCtr="0">
          <a:noAutofit/>
        </a:bodyPr>
        <a:lstStyle/>
        <a:p>
          <a:pPr marL="0" lvl="0" indent="0" algn="l" defTabSz="1244600">
            <a:lnSpc>
              <a:spcPct val="90000"/>
            </a:lnSpc>
            <a:spcBef>
              <a:spcPct val="0"/>
            </a:spcBef>
            <a:spcAft>
              <a:spcPct val="35000"/>
            </a:spcAft>
            <a:buNone/>
          </a:pPr>
          <a:r>
            <a:rPr lang="en-ZA" sz="2800" kern="1200" dirty="0">
              <a:latin typeface="Arial Rounded MT Bold" pitchFamily="34" charset="0"/>
            </a:rPr>
            <a:t>International economy</a:t>
          </a:r>
        </a:p>
      </dsp:txBody>
      <dsp:txXfrm>
        <a:off x="548633" y="96790"/>
        <a:ext cx="7219726" cy="532758"/>
      </dsp:txXfrm>
    </dsp:sp>
    <dsp:sp modelId="{8651A3B0-3030-4615-A840-762313A9CC3E}">
      <dsp:nvSpPr>
        <dsp:cNvPr id="0" name=""/>
        <dsp:cNvSpPr/>
      </dsp:nvSpPr>
      <dsp:spPr>
        <a:xfrm>
          <a:off x="0" y="1270370"/>
          <a:ext cx="10396240" cy="504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6B998C1-611C-4A30-B199-E3441E258686}">
      <dsp:nvSpPr>
        <dsp:cNvPr id="0" name=""/>
        <dsp:cNvSpPr/>
      </dsp:nvSpPr>
      <dsp:spPr>
        <a:xfrm>
          <a:off x="519812" y="975170"/>
          <a:ext cx="7277368" cy="590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5067" tIns="0" rIns="275067" bIns="0" numCol="1" spcCol="1270" anchor="ctr" anchorCtr="0">
          <a:noAutofit/>
        </a:bodyPr>
        <a:lstStyle/>
        <a:p>
          <a:pPr marL="0" lvl="0" indent="0" algn="l" defTabSz="1244600">
            <a:lnSpc>
              <a:spcPct val="90000"/>
            </a:lnSpc>
            <a:spcBef>
              <a:spcPct val="0"/>
            </a:spcBef>
            <a:spcAft>
              <a:spcPct val="35000"/>
            </a:spcAft>
            <a:buNone/>
          </a:pPr>
          <a:r>
            <a:rPr lang="en-ZA" sz="2800" kern="1200" dirty="0">
              <a:latin typeface="Arial Rounded MT Bold" pitchFamily="34" charset="0"/>
            </a:rPr>
            <a:t>International dairy situation</a:t>
          </a:r>
        </a:p>
      </dsp:txBody>
      <dsp:txXfrm>
        <a:off x="548633" y="1003991"/>
        <a:ext cx="7219726" cy="532758"/>
      </dsp:txXfrm>
    </dsp:sp>
    <dsp:sp modelId="{FE8EF258-1C83-4C3A-B9B9-FDF297FD4010}">
      <dsp:nvSpPr>
        <dsp:cNvPr id="0" name=""/>
        <dsp:cNvSpPr/>
      </dsp:nvSpPr>
      <dsp:spPr>
        <a:xfrm>
          <a:off x="0" y="2177570"/>
          <a:ext cx="10396240" cy="504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192F00B-A66B-433C-9490-8A20B5C80DF1}">
      <dsp:nvSpPr>
        <dsp:cNvPr id="0" name=""/>
        <dsp:cNvSpPr/>
      </dsp:nvSpPr>
      <dsp:spPr>
        <a:xfrm>
          <a:off x="519812" y="1882370"/>
          <a:ext cx="7277368" cy="590400"/>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5067" tIns="0" rIns="275067" bIns="0" numCol="1" spcCol="1270" anchor="ctr" anchorCtr="0">
          <a:noAutofit/>
        </a:bodyPr>
        <a:lstStyle/>
        <a:p>
          <a:pPr marL="0" lvl="0" indent="0" algn="l" defTabSz="1244600">
            <a:lnSpc>
              <a:spcPct val="90000"/>
            </a:lnSpc>
            <a:spcBef>
              <a:spcPct val="0"/>
            </a:spcBef>
            <a:spcAft>
              <a:spcPct val="35000"/>
            </a:spcAft>
            <a:buNone/>
          </a:pPr>
          <a:r>
            <a:rPr lang="en-ZA" sz="2800" kern="1200" dirty="0">
              <a:latin typeface="Arial Rounded MT Bold" pitchFamily="34" charset="0"/>
            </a:rPr>
            <a:t>SA economic situation</a:t>
          </a:r>
        </a:p>
      </dsp:txBody>
      <dsp:txXfrm>
        <a:off x="548633" y="1911191"/>
        <a:ext cx="7219726" cy="532758"/>
      </dsp:txXfrm>
    </dsp:sp>
    <dsp:sp modelId="{9AB5996A-E6D4-448B-A710-7B36EB067933}">
      <dsp:nvSpPr>
        <dsp:cNvPr id="0" name=""/>
        <dsp:cNvSpPr/>
      </dsp:nvSpPr>
      <dsp:spPr>
        <a:xfrm>
          <a:off x="0" y="3084770"/>
          <a:ext cx="10396240" cy="504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BE1D2F8-E472-4DAD-B907-21D46ACCB378}">
      <dsp:nvSpPr>
        <dsp:cNvPr id="0" name=""/>
        <dsp:cNvSpPr/>
      </dsp:nvSpPr>
      <dsp:spPr>
        <a:xfrm>
          <a:off x="519812" y="2789570"/>
          <a:ext cx="7277368" cy="590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5067" tIns="0" rIns="275067" bIns="0" numCol="1" spcCol="1270" anchor="ctr" anchorCtr="0">
          <a:noAutofit/>
        </a:bodyPr>
        <a:lstStyle/>
        <a:p>
          <a:pPr marL="0" lvl="0" indent="0" algn="l" defTabSz="1244600">
            <a:lnSpc>
              <a:spcPct val="90000"/>
            </a:lnSpc>
            <a:spcBef>
              <a:spcPct val="0"/>
            </a:spcBef>
            <a:spcAft>
              <a:spcPct val="35000"/>
            </a:spcAft>
            <a:buNone/>
          </a:pPr>
          <a:r>
            <a:rPr lang="en-ZA" sz="2800" kern="1200" dirty="0">
              <a:latin typeface="Arial Rounded MT Bold" pitchFamily="34" charset="0"/>
            </a:rPr>
            <a:t>SA dairy situation</a:t>
          </a:r>
        </a:p>
      </dsp:txBody>
      <dsp:txXfrm>
        <a:off x="548633" y="2818391"/>
        <a:ext cx="7219726" cy="53275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4F095F-D29F-43DE-AD03-E564F42CF4D3}">
      <dsp:nvSpPr>
        <dsp:cNvPr id="0" name=""/>
        <dsp:cNvSpPr/>
      </dsp:nvSpPr>
      <dsp:spPr>
        <a:xfrm>
          <a:off x="0" y="363169"/>
          <a:ext cx="10396240" cy="504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16855BF-475E-4407-820D-DA52BBE30B35}">
      <dsp:nvSpPr>
        <dsp:cNvPr id="0" name=""/>
        <dsp:cNvSpPr/>
      </dsp:nvSpPr>
      <dsp:spPr>
        <a:xfrm>
          <a:off x="519812" y="67969"/>
          <a:ext cx="7277368" cy="590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5067" tIns="0" rIns="275067" bIns="0" numCol="1" spcCol="1270" anchor="ctr" anchorCtr="0">
          <a:noAutofit/>
        </a:bodyPr>
        <a:lstStyle/>
        <a:p>
          <a:pPr marL="0" lvl="0" indent="0" algn="l" defTabSz="1244600">
            <a:lnSpc>
              <a:spcPct val="90000"/>
            </a:lnSpc>
            <a:spcBef>
              <a:spcPct val="0"/>
            </a:spcBef>
            <a:spcAft>
              <a:spcPct val="35000"/>
            </a:spcAft>
            <a:buNone/>
          </a:pPr>
          <a:r>
            <a:rPr lang="en-ZA" sz="2800" kern="1200" dirty="0">
              <a:latin typeface="Arial Rounded MT Bold" pitchFamily="34" charset="0"/>
            </a:rPr>
            <a:t>International economy</a:t>
          </a:r>
        </a:p>
      </dsp:txBody>
      <dsp:txXfrm>
        <a:off x="548633" y="96790"/>
        <a:ext cx="7219726" cy="532758"/>
      </dsp:txXfrm>
    </dsp:sp>
    <dsp:sp modelId="{8651A3B0-3030-4615-A840-762313A9CC3E}">
      <dsp:nvSpPr>
        <dsp:cNvPr id="0" name=""/>
        <dsp:cNvSpPr/>
      </dsp:nvSpPr>
      <dsp:spPr>
        <a:xfrm>
          <a:off x="0" y="1270370"/>
          <a:ext cx="10396240" cy="504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6B998C1-611C-4A30-B199-E3441E258686}">
      <dsp:nvSpPr>
        <dsp:cNvPr id="0" name=""/>
        <dsp:cNvSpPr/>
      </dsp:nvSpPr>
      <dsp:spPr>
        <a:xfrm>
          <a:off x="519812" y="975170"/>
          <a:ext cx="7277368" cy="590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5067" tIns="0" rIns="275067" bIns="0" numCol="1" spcCol="1270" anchor="ctr" anchorCtr="0">
          <a:noAutofit/>
        </a:bodyPr>
        <a:lstStyle/>
        <a:p>
          <a:pPr marL="0" lvl="0" indent="0" algn="l" defTabSz="1244600">
            <a:lnSpc>
              <a:spcPct val="90000"/>
            </a:lnSpc>
            <a:spcBef>
              <a:spcPct val="0"/>
            </a:spcBef>
            <a:spcAft>
              <a:spcPct val="35000"/>
            </a:spcAft>
            <a:buNone/>
          </a:pPr>
          <a:r>
            <a:rPr lang="en-ZA" sz="2800" kern="1200" dirty="0">
              <a:latin typeface="Arial Rounded MT Bold" pitchFamily="34" charset="0"/>
            </a:rPr>
            <a:t>International dairy situation</a:t>
          </a:r>
        </a:p>
      </dsp:txBody>
      <dsp:txXfrm>
        <a:off x="548633" y="1003991"/>
        <a:ext cx="7219726" cy="532758"/>
      </dsp:txXfrm>
    </dsp:sp>
    <dsp:sp modelId="{FE8EF258-1C83-4C3A-B9B9-FDF297FD4010}">
      <dsp:nvSpPr>
        <dsp:cNvPr id="0" name=""/>
        <dsp:cNvSpPr/>
      </dsp:nvSpPr>
      <dsp:spPr>
        <a:xfrm>
          <a:off x="0" y="2177570"/>
          <a:ext cx="10396240" cy="504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192F00B-A66B-433C-9490-8A20B5C80DF1}">
      <dsp:nvSpPr>
        <dsp:cNvPr id="0" name=""/>
        <dsp:cNvSpPr/>
      </dsp:nvSpPr>
      <dsp:spPr>
        <a:xfrm>
          <a:off x="519812" y="1882370"/>
          <a:ext cx="7277368" cy="590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5067" tIns="0" rIns="275067" bIns="0" numCol="1" spcCol="1270" anchor="ctr" anchorCtr="0">
          <a:noAutofit/>
        </a:bodyPr>
        <a:lstStyle/>
        <a:p>
          <a:pPr marL="0" lvl="0" indent="0" algn="l" defTabSz="1244600">
            <a:lnSpc>
              <a:spcPct val="90000"/>
            </a:lnSpc>
            <a:spcBef>
              <a:spcPct val="0"/>
            </a:spcBef>
            <a:spcAft>
              <a:spcPct val="35000"/>
            </a:spcAft>
            <a:buNone/>
          </a:pPr>
          <a:r>
            <a:rPr lang="en-ZA" sz="2800" kern="1200" dirty="0">
              <a:latin typeface="Arial Rounded MT Bold" pitchFamily="34" charset="0"/>
            </a:rPr>
            <a:t>SA economic situation</a:t>
          </a:r>
        </a:p>
      </dsp:txBody>
      <dsp:txXfrm>
        <a:off x="548633" y="1911191"/>
        <a:ext cx="7219726" cy="532758"/>
      </dsp:txXfrm>
    </dsp:sp>
    <dsp:sp modelId="{9AB5996A-E6D4-448B-A710-7B36EB067933}">
      <dsp:nvSpPr>
        <dsp:cNvPr id="0" name=""/>
        <dsp:cNvSpPr/>
      </dsp:nvSpPr>
      <dsp:spPr>
        <a:xfrm>
          <a:off x="0" y="3084770"/>
          <a:ext cx="10396240" cy="504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BE1D2F8-E472-4DAD-B907-21D46ACCB378}">
      <dsp:nvSpPr>
        <dsp:cNvPr id="0" name=""/>
        <dsp:cNvSpPr/>
      </dsp:nvSpPr>
      <dsp:spPr>
        <a:xfrm>
          <a:off x="519812" y="2789570"/>
          <a:ext cx="7277368" cy="590400"/>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5067" tIns="0" rIns="275067" bIns="0" numCol="1" spcCol="1270" anchor="ctr" anchorCtr="0">
          <a:noAutofit/>
        </a:bodyPr>
        <a:lstStyle/>
        <a:p>
          <a:pPr marL="0" lvl="0" indent="0" algn="l" defTabSz="1244600">
            <a:lnSpc>
              <a:spcPct val="90000"/>
            </a:lnSpc>
            <a:spcBef>
              <a:spcPct val="0"/>
            </a:spcBef>
            <a:spcAft>
              <a:spcPct val="35000"/>
            </a:spcAft>
            <a:buNone/>
          </a:pPr>
          <a:r>
            <a:rPr lang="en-ZA" sz="2800" kern="1200" dirty="0">
              <a:latin typeface="Arial Rounded MT Bold" pitchFamily="34" charset="0"/>
            </a:rPr>
            <a:t>SA dairy situation</a:t>
          </a:r>
        </a:p>
      </dsp:txBody>
      <dsp:txXfrm>
        <a:off x="548633" y="2818391"/>
        <a:ext cx="7219726" cy="53275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8056"/>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50443" y="1"/>
            <a:ext cx="2945659" cy="498056"/>
          </a:xfrm>
          <a:prstGeom prst="rect">
            <a:avLst/>
          </a:prstGeom>
        </p:spPr>
        <p:txBody>
          <a:bodyPr vert="horz" lIns="91440" tIns="45720" rIns="91440" bIns="45720" rtlCol="0"/>
          <a:lstStyle>
            <a:lvl1pPr algn="r">
              <a:defRPr sz="1200"/>
            </a:lvl1pPr>
          </a:lstStyle>
          <a:p>
            <a:fld id="{095A5E7E-E081-4D1D-8FDC-E1F86616FFCD}" type="datetimeFigureOut">
              <a:rPr lang="en-ZA" smtClean="0"/>
              <a:t>2022/11/29</a:t>
            </a:fld>
            <a:endParaRPr lang="en-ZA" dirty="0"/>
          </a:p>
        </p:txBody>
      </p:sp>
      <p:sp>
        <p:nvSpPr>
          <p:cNvPr id="4" name="Footer Placeholder 3"/>
          <p:cNvSpPr>
            <a:spLocks noGrp="1"/>
          </p:cNvSpPr>
          <p:nvPr>
            <p:ph type="ftr" sz="quarter" idx="2"/>
          </p:nvPr>
        </p:nvSpPr>
        <p:spPr>
          <a:xfrm>
            <a:off x="0" y="9428585"/>
            <a:ext cx="2945659" cy="498055"/>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0443" y="9428585"/>
            <a:ext cx="2945659" cy="498055"/>
          </a:xfrm>
          <a:prstGeom prst="rect">
            <a:avLst/>
          </a:prstGeom>
        </p:spPr>
        <p:txBody>
          <a:bodyPr vert="horz" lIns="91440" tIns="45720" rIns="91440" bIns="45720" rtlCol="0" anchor="b"/>
          <a:lstStyle>
            <a:lvl1pPr algn="r">
              <a:defRPr sz="1200"/>
            </a:lvl1pPr>
          </a:lstStyle>
          <a:p>
            <a:fld id="{7727E10B-525A-4090-BBE1-4DAF315C6E48}" type="slidenum">
              <a:rPr lang="en-ZA" smtClean="0"/>
              <a:t>‹#›</a:t>
            </a:fld>
            <a:endParaRPr lang="en-ZA" dirty="0"/>
          </a:p>
        </p:txBody>
      </p:sp>
    </p:spTree>
    <p:extLst>
      <p:ext uri="{BB962C8B-B14F-4D97-AF65-F5344CB8AC3E}">
        <p14:creationId xmlns:p14="http://schemas.microsoft.com/office/powerpoint/2010/main" val="10182351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8056"/>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3" y="1"/>
            <a:ext cx="2945659" cy="498056"/>
          </a:xfrm>
          <a:prstGeom prst="rect">
            <a:avLst/>
          </a:prstGeom>
        </p:spPr>
        <p:txBody>
          <a:bodyPr vert="horz" lIns="91440" tIns="45720" rIns="91440" bIns="45720" rtlCol="0"/>
          <a:lstStyle>
            <a:lvl1pPr algn="r">
              <a:defRPr sz="1200"/>
            </a:lvl1pPr>
          </a:lstStyle>
          <a:p>
            <a:fld id="{7C4C00C7-6273-47FD-BDA5-6541AA045D71}" type="datetimeFigureOut">
              <a:rPr lang="en-ZA" smtClean="0"/>
              <a:t>2022/11/29</a:t>
            </a:fld>
            <a:endParaRPr lang="en-ZA"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5"/>
            <a:ext cx="2945659" cy="498055"/>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3" y="9428585"/>
            <a:ext cx="2945659" cy="498055"/>
          </a:xfrm>
          <a:prstGeom prst="rect">
            <a:avLst/>
          </a:prstGeom>
        </p:spPr>
        <p:txBody>
          <a:bodyPr vert="horz" lIns="91440" tIns="45720" rIns="91440" bIns="45720" rtlCol="0" anchor="b"/>
          <a:lstStyle>
            <a:lvl1pPr algn="r">
              <a:defRPr sz="1200"/>
            </a:lvl1pPr>
          </a:lstStyle>
          <a:p>
            <a:fld id="{E2C93C19-0856-4BF4-842C-FEA090B5320D}" type="slidenum">
              <a:rPr lang="en-ZA" smtClean="0"/>
              <a:t>‹#›</a:t>
            </a:fld>
            <a:endParaRPr lang="en-ZA" dirty="0"/>
          </a:p>
        </p:txBody>
      </p:sp>
    </p:spTree>
    <p:extLst>
      <p:ext uri="{BB962C8B-B14F-4D97-AF65-F5344CB8AC3E}">
        <p14:creationId xmlns:p14="http://schemas.microsoft.com/office/powerpoint/2010/main" val="4261624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C93C19-0856-4BF4-842C-FEA090B5320D}" type="slidenum">
              <a:rPr lang="en-ZA" smtClean="0"/>
              <a:t>1</a:t>
            </a:fld>
            <a:endParaRPr lang="en-ZA" dirty="0"/>
          </a:p>
        </p:txBody>
      </p:sp>
    </p:spTree>
    <p:extLst>
      <p:ext uri="{BB962C8B-B14F-4D97-AF65-F5344CB8AC3E}">
        <p14:creationId xmlns:p14="http://schemas.microsoft.com/office/powerpoint/2010/main" val="27720150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C93C19-0856-4BF4-842C-FEA090B5320D}" type="slidenum">
              <a:rPr lang="en-ZA" smtClean="0"/>
              <a:t>10</a:t>
            </a:fld>
            <a:endParaRPr lang="en-ZA" dirty="0"/>
          </a:p>
        </p:txBody>
      </p:sp>
    </p:spTree>
    <p:extLst>
      <p:ext uri="{BB962C8B-B14F-4D97-AF65-F5344CB8AC3E}">
        <p14:creationId xmlns:p14="http://schemas.microsoft.com/office/powerpoint/2010/main" val="23386036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C93C19-0856-4BF4-842C-FEA090B5320D}" type="slidenum">
              <a:rPr lang="en-ZA" smtClean="0"/>
              <a:t>11</a:t>
            </a:fld>
            <a:endParaRPr lang="en-ZA" dirty="0"/>
          </a:p>
        </p:txBody>
      </p:sp>
    </p:spTree>
    <p:extLst>
      <p:ext uri="{BB962C8B-B14F-4D97-AF65-F5344CB8AC3E}">
        <p14:creationId xmlns:p14="http://schemas.microsoft.com/office/powerpoint/2010/main" val="13962323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C93C19-0856-4BF4-842C-FEA090B5320D}" type="slidenum">
              <a:rPr lang="en-ZA" smtClean="0"/>
              <a:t>12</a:t>
            </a:fld>
            <a:endParaRPr lang="en-ZA" dirty="0"/>
          </a:p>
        </p:txBody>
      </p:sp>
    </p:spTree>
    <p:extLst>
      <p:ext uri="{BB962C8B-B14F-4D97-AF65-F5344CB8AC3E}">
        <p14:creationId xmlns:p14="http://schemas.microsoft.com/office/powerpoint/2010/main" val="8814453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C93C19-0856-4BF4-842C-FEA090B5320D}" type="slidenum">
              <a:rPr lang="en-ZA" smtClean="0"/>
              <a:t>13</a:t>
            </a:fld>
            <a:endParaRPr lang="en-ZA" dirty="0"/>
          </a:p>
        </p:txBody>
      </p:sp>
    </p:spTree>
    <p:extLst>
      <p:ext uri="{BB962C8B-B14F-4D97-AF65-F5344CB8AC3E}">
        <p14:creationId xmlns:p14="http://schemas.microsoft.com/office/powerpoint/2010/main" val="19505649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C93C19-0856-4BF4-842C-FEA090B5320D}" type="slidenum">
              <a:rPr lang="en-ZA" smtClean="0"/>
              <a:t>14</a:t>
            </a:fld>
            <a:endParaRPr lang="en-ZA" dirty="0"/>
          </a:p>
        </p:txBody>
      </p:sp>
    </p:spTree>
    <p:extLst>
      <p:ext uri="{BB962C8B-B14F-4D97-AF65-F5344CB8AC3E}">
        <p14:creationId xmlns:p14="http://schemas.microsoft.com/office/powerpoint/2010/main" val="40964062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C93C19-0856-4BF4-842C-FEA090B5320D}" type="slidenum">
              <a:rPr lang="en-ZA" smtClean="0"/>
              <a:t>15</a:t>
            </a:fld>
            <a:endParaRPr lang="en-ZA" dirty="0"/>
          </a:p>
        </p:txBody>
      </p:sp>
    </p:spTree>
    <p:extLst>
      <p:ext uri="{BB962C8B-B14F-4D97-AF65-F5344CB8AC3E}">
        <p14:creationId xmlns:p14="http://schemas.microsoft.com/office/powerpoint/2010/main" val="42908327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C93C19-0856-4BF4-842C-FEA090B5320D}" type="slidenum">
              <a:rPr lang="en-ZA" smtClean="0"/>
              <a:t>16</a:t>
            </a:fld>
            <a:endParaRPr lang="en-ZA" dirty="0"/>
          </a:p>
        </p:txBody>
      </p:sp>
    </p:spTree>
    <p:extLst>
      <p:ext uri="{BB962C8B-B14F-4D97-AF65-F5344CB8AC3E}">
        <p14:creationId xmlns:p14="http://schemas.microsoft.com/office/powerpoint/2010/main" val="29673471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C93C19-0856-4BF4-842C-FEA090B5320D}" type="slidenum">
              <a:rPr lang="en-ZA" smtClean="0"/>
              <a:t>17</a:t>
            </a:fld>
            <a:endParaRPr lang="en-ZA" dirty="0"/>
          </a:p>
        </p:txBody>
      </p:sp>
    </p:spTree>
    <p:extLst>
      <p:ext uri="{BB962C8B-B14F-4D97-AF65-F5344CB8AC3E}">
        <p14:creationId xmlns:p14="http://schemas.microsoft.com/office/powerpoint/2010/main" val="30434969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C93C19-0856-4BF4-842C-FEA090B5320D}" type="slidenum">
              <a:rPr lang="en-ZA" smtClean="0"/>
              <a:t>18</a:t>
            </a:fld>
            <a:endParaRPr lang="en-ZA" dirty="0"/>
          </a:p>
        </p:txBody>
      </p:sp>
    </p:spTree>
    <p:extLst>
      <p:ext uri="{BB962C8B-B14F-4D97-AF65-F5344CB8AC3E}">
        <p14:creationId xmlns:p14="http://schemas.microsoft.com/office/powerpoint/2010/main" val="9929703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C93C19-0856-4BF4-842C-FEA090B5320D}" type="slidenum">
              <a:rPr lang="en-ZA" smtClean="0"/>
              <a:t>19</a:t>
            </a:fld>
            <a:endParaRPr lang="en-ZA" dirty="0"/>
          </a:p>
        </p:txBody>
      </p:sp>
    </p:spTree>
    <p:extLst>
      <p:ext uri="{BB962C8B-B14F-4D97-AF65-F5344CB8AC3E}">
        <p14:creationId xmlns:p14="http://schemas.microsoft.com/office/powerpoint/2010/main" val="3929974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C93C19-0856-4BF4-842C-FEA090B5320D}" type="slidenum">
              <a:rPr lang="en-ZA" smtClean="0"/>
              <a:t>2</a:t>
            </a:fld>
            <a:endParaRPr lang="en-ZA" dirty="0"/>
          </a:p>
        </p:txBody>
      </p:sp>
    </p:spTree>
    <p:extLst>
      <p:ext uri="{BB962C8B-B14F-4D97-AF65-F5344CB8AC3E}">
        <p14:creationId xmlns:p14="http://schemas.microsoft.com/office/powerpoint/2010/main" val="30593986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C93C19-0856-4BF4-842C-FEA090B5320D}" type="slidenum">
              <a:rPr lang="en-ZA" smtClean="0"/>
              <a:t>20</a:t>
            </a:fld>
            <a:endParaRPr lang="en-ZA" dirty="0"/>
          </a:p>
        </p:txBody>
      </p:sp>
    </p:spTree>
    <p:extLst>
      <p:ext uri="{BB962C8B-B14F-4D97-AF65-F5344CB8AC3E}">
        <p14:creationId xmlns:p14="http://schemas.microsoft.com/office/powerpoint/2010/main" val="41647531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C93C19-0856-4BF4-842C-FEA090B5320D}" type="slidenum">
              <a:rPr lang="en-ZA" smtClean="0"/>
              <a:t>21</a:t>
            </a:fld>
            <a:endParaRPr lang="en-ZA" dirty="0"/>
          </a:p>
        </p:txBody>
      </p:sp>
    </p:spTree>
    <p:extLst>
      <p:ext uri="{BB962C8B-B14F-4D97-AF65-F5344CB8AC3E}">
        <p14:creationId xmlns:p14="http://schemas.microsoft.com/office/powerpoint/2010/main" val="38994370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C93C19-0856-4BF4-842C-FEA090B5320D}" type="slidenum">
              <a:rPr lang="en-ZA" smtClean="0"/>
              <a:t>22</a:t>
            </a:fld>
            <a:endParaRPr lang="en-ZA" dirty="0"/>
          </a:p>
        </p:txBody>
      </p:sp>
    </p:spTree>
    <p:extLst>
      <p:ext uri="{BB962C8B-B14F-4D97-AF65-F5344CB8AC3E}">
        <p14:creationId xmlns:p14="http://schemas.microsoft.com/office/powerpoint/2010/main" val="2366151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C93C19-0856-4BF4-842C-FEA090B5320D}" type="slidenum">
              <a:rPr lang="en-ZA" smtClean="0"/>
              <a:t>23</a:t>
            </a:fld>
            <a:endParaRPr lang="en-ZA" dirty="0"/>
          </a:p>
        </p:txBody>
      </p:sp>
    </p:spTree>
    <p:extLst>
      <p:ext uri="{BB962C8B-B14F-4D97-AF65-F5344CB8AC3E}">
        <p14:creationId xmlns:p14="http://schemas.microsoft.com/office/powerpoint/2010/main" val="22029519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C93C19-0856-4BF4-842C-FEA090B5320D}" type="slidenum">
              <a:rPr lang="en-ZA" smtClean="0"/>
              <a:t>24</a:t>
            </a:fld>
            <a:endParaRPr lang="en-ZA" dirty="0"/>
          </a:p>
        </p:txBody>
      </p:sp>
    </p:spTree>
    <p:extLst>
      <p:ext uri="{BB962C8B-B14F-4D97-AF65-F5344CB8AC3E}">
        <p14:creationId xmlns:p14="http://schemas.microsoft.com/office/powerpoint/2010/main" val="28171034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C93C19-0856-4BF4-842C-FEA090B5320D}" type="slidenum">
              <a:rPr lang="en-ZA" smtClean="0"/>
              <a:t>25</a:t>
            </a:fld>
            <a:endParaRPr lang="en-ZA" dirty="0"/>
          </a:p>
        </p:txBody>
      </p:sp>
    </p:spTree>
    <p:extLst>
      <p:ext uri="{BB962C8B-B14F-4D97-AF65-F5344CB8AC3E}">
        <p14:creationId xmlns:p14="http://schemas.microsoft.com/office/powerpoint/2010/main" val="39651968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C93C19-0856-4BF4-842C-FEA090B5320D}" type="slidenum">
              <a:rPr lang="en-ZA" smtClean="0"/>
              <a:t>26</a:t>
            </a:fld>
            <a:endParaRPr lang="en-ZA" dirty="0"/>
          </a:p>
        </p:txBody>
      </p:sp>
    </p:spTree>
    <p:extLst>
      <p:ext uri="{BB962C8B-B14F-4D97-AF65-F5344CB8AC3E}">
        <p14:creationId xmlns:p14="http://schemas.microsoft.com/office/powerpoint/2010/main" val="5249792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C93C19-0856-4BF4-842C-FEA090B5320D}" type="slidenum">
              <a:rPr lang="en-ZA" smtClean="0"/>
              <a:t>27</a:t>
            </a:fld>
            <a:endParaRPr lang="en-ZA" dirty="0"/>
          </a:p>
        </p:txBody>
      </p:sp>
    </p:spTree>
    <p:extLst>
      <p:ext uri="{BB962C8B-B14F-4D97-AF65-F5344CB8AC3E}">
        <p14:creationId xmlns:p14="http://schemas.microsoft.com/office/powerpoint/2010/main" val="764914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C93C19-0856-4BF4-842C-FEA090B5320D}" type="slidenum">
              <a:rPr lang="en-ZA" smtClean="0"/>
              <a:t>28</a:t>
            </a:fld>
            <a:endParaRPr lang="en-ZA" dirty="0"/>
          </a:p>
        </p:txBody>
      </p:sp>
    </p:spTree>
    <p:extLst>
      <p:ext uri="{BB962C8B-B14F-4D97-AF65-F5344CB8AC3E}">
        <p14:creationId xmlns:p14="http://schemas.microsoft.com/office/powerpoint/2010/main" val="4167227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C93C19-0856-4BF4-842C-FEA090B5320D}" type="slidenum">
              <a:rPr lang="en-ZA" smtClean="0"/>
              <a:t>29</a:t>
            </a:fld>
            <a:endParaRPr lang="en-ZA" dirty="0"/>
          </a:p>
        </p:txBody>
      </p:sp>
    </p:spTree>
    <p:extLst>
      <p:ext uri="{BB962C8B-B14F-4D97-AF65-F5344CB8AC3E}">
        <p14:creationId xmlns:p14="http://schemas.microsoft.com/office/powerpoint/2010/main" val="3870836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C93C19-0856-4BF4-842C-FEA090B5320D}" type="slidenum">
              <a:rPr lang="en-ZA" smtClean="0"/>
              <a:t>3</a:t>
            </a:fld>
            <a:endParaRPr lang="en-ZA" dirty="0"/>
          </a:p>
        </p:txBody>
      </p:sp>
    </p:spTree>
    <p:extLst>
      <p:ext uri="{BB962C8B-B14F-4D97-AF65-F5344CB8AC3E}">
        <p14:creationId xmlns:p14="http://schemas.microsoft.com/office/powerpoint/2010/main" val="218077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5D3BF3-D352-46FC-8343-31F56E6730EA}" type="slidenum">
              <a:rPr lang="en-US" smtClean="0"/>
              <a:pPr/>
              <a:t>4</a:t>
            </a:fld>
            <a:endParaRPr lang="en-US" dirty="0"/>
          </a:p>
        </p:txBody>
      </p:sp>
    </p:spTree>
    <p:extLst>
      <p:ext uri="{BB962C8B-B14F-4D97-AF65-F5344CB8AC3E}">
        <p14:creationId xmlns:p14="http://schemas.microsoft.com/office/powerpoint/2010/main" val="1911694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5D3BF3-D352-46FC-8343-31F56E6730EA}" type="slidenum">
              <a:rPr lang="en-US" smtClean="0"/>
              <a:pPr/>
              <a:t>5</a:t>
            </a:fld>
            <a:endParaRPr lang="en-US" dirty="0"/>
          </a:p>
        </p:txBody>
      </p:sp>
    </p:spTree>
    <p:extLst>
      <p:ext uri="{BB962C8B-B14F-4D97-AF65-F5344CB8AC3E}">
        <p14:creationId xmlns:p14="http://schemas.microsoft.com/office/powerpoint/2010/main" val="37394479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5D3BF3-D352-46FC-8343-31F56E6730EA}" type="slidenum">
              <a:rPr lang="en-US" smtClean="0"/>
              <a:pPr/>
              <a:t>6</a:t>
            </a:fld>
            <a:endParaRPr lang="en-US" dirty="0"/>
          </a:p>
        </p:txBody>
      </p:sp>
    </p:spTree>
    <p:extLst>
      <p:ext uri="{BB962C8B-B14F-4D97-AF65-F5344CB8AC3E}">
        <p14:creationId xmlns:p14="http://schemas.microsoft.com/office/powerpoint/2010/main" val="2470486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5D3BF3-D352-46FC-8343-31F56E6730EA}" type="slidenum">
              <a:rPr lang="en-US" smtClean="0"/>
              <a:pPr/>
              <a:t>7</a:t>
            </a:fld>
            <a:endParaRPr lang="en-US" dirty="0"/>
          </a:p>
        </p:txBody>
      </p:sp>
    </p:spTree>
    <p:extLst>
      <p:ext uri="{BB962C8B-B14F-4D97-AF65-F5344CB8AC3E}">
        <p14:creationId xmlns:p14="http://schemas.microsoft.com/office/powerpoint/2010/main" val="15621023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5D3BF3-D352-46FC-8343-31F56E6730EA}" type="slidenum">
              <a:rPr lang="en-US" smtClean="0"/>
              <a:pPr/>
              <a:t>8</a:t>
            </a:fld>
            <a:endParaRPr lang="en-US" dirty="0"/>
          </a:p>
        </p:txBody>
      </p:sp>
    </p:spTree>
    <p:extLst>
      <p:ext uri="{BB962C8B-B14F-4D97-AF65-F5344CB8AC3E}">
        <p14:creationId xmlns:p14="http://schemas.microsoft.com/office/powerpoint/2010/main" val="4069624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C93C19-0856-4BF4-842C-FEA090B5320D}" type="slidenum">
              <a:rPr lang="en-ZA" smtClean="0"/>
              <a:t>9</a:t>
            </a:fld>
            <a:endParaRPr lang="en-ZA" dirty="0"/>
          </a:p>
        </p:txBody>
      </p:sp>
    </p:spTree>
    <p:extLst>
      <p:ext uri="{BB962C8B-B14F-4D97-AF65-F5344CB8AC3E}">
        <p14:creationId xmlns:p14="http://schemas.microsoft.com/office/powerpoint/2010/main" val="31901391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Contents slide layout">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323528" y="291926"/>
            <a:ext cx="11573197" cy="724247"/>
          </a:xfrm>
          <a:prstGeom prst="rect">
            <a:avLst/>
          </a:prstGeom>
        </p:spPr>
        <p:txBody>
          <a:bodyPr anchor="ctr"/>
          <a:lstStyle>
            <a:lvl1pPr marL="0" indent="0" algn="ctr">
              <a:buNone/>
              <a:defRPr sz="5400" b="0" baseline="0">
                <a:solidFill>
                  <a:schemeClr val="bg1"/>
                </a:solidFill>
                <a:latin typeface="+mj-lt"/>
                <a:cs typeface="Arial" pitchFamily="34" charset="0"/>
              </a:defRPr>
            </a:lvl1pPr>
          </a:lstStyle>
          <a:p>
            <a:pPr lvl="0"/>
            <a:r>
              <a:rPr lang="en-US" altLang="ko-KR" dirty="0"/>
              <a:t>BASIC LAYOUT</a:t>
            </a:r>
          </a:p>
        </p:txBody>
      </p:sp>
      <p:sp>
        <p:nvSpPr>
          <p:cNvPr id="9" name="Rectangle 8"/>
          <p:cNvSpPr/>
          <p:nvPr userDrawn="1"/>
        </p:nvSpPr>
        <p:spPr>
          <a:xfrm>
            <a:off x="0" y="0"/>
            <a:ext cx="121920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4" name="Slide Number Placeholder 5"/>
          <p:cNvSpPr>
            <a:spLocks noGrp="1"/>
          </p:cNvSpPr>
          <p:nvPr>
            <p:ph type="sldNum" sz="quarter" idx="4"/>
          </p:nvPr>
        </p:nvSpPr>
        <p:spPr>
          <a:xfrm>
            <a:off x="837824" y="6358286"/>
            <a:ext cx="360362" cy="252413"/>
          </a:xfrm>
          <a:prstGeom prst="rect">
            <a:avLst/>
          </a:prstGeom>
          <a:ln w="12700">
            <a:solidFill>
              <a:srgbClr val="B19935"/>
            </a:solidFill>
          </a:ln>
        </p:spPr>
        <p:txBody>
          <a:bodyPr lIns="0" tIns="0" rIns="0" bIns="0" anchor="ctr" anchorCtr="0"/>
          <a:lstStyle>
            <a:lvl1pPr algn="ctr">
              <a:defRPr sz="1200">
                <a:solidFill>
                  <a:srgbClr val="008000"/>
                </a:solidFill>
                <a:latin typeface="Arial" charset="0"/>
                <a:cs typeface="Arial" charset="0"/>
              </a:defRPr>
            </a:lvl1pPr>
          </a:lstStyle>
          <a:p>
            <a:pPr>
              <a:defRPr/>
            </a:pPr>
            <a:fld id="{44F1B969-0A45-4459-BA76-C6199684FD01}" type="slidenum">
              <a:rPr lang="en-ZA"/>
              <a:pPr>
                <a:defRPr/>
              </a:pPr>
              <a:t>‹#›</a:t>
            </a:fld>
            <a:endParaRPr lang="en-ZA" dirty="0"/>
          </a:p>
        </p:txBody>
      </p: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51" t="9979" r="9769" b="11168"/>
          <a:stretch/>
        </p:blipFill>
        <p:spPr>
          <a:xfrm>
            <a:off x="10925896" y="5931724"/>
            <a:ext cx="996807" cy="853123"/>
          </a:xfrm>
          <a:prstGeom prst="rect">
            <a:avLst/>
          </a:prstGeom>
        </p:spPr>
      </p:pic>
      <p:pic>
        <p:nvPicPr>
          <p:cNvPr id="8"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52841" y="5756692"/>
            <a:ext cx="1490689" cy="9775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4934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11_Images and Contents Layout">
    <p:spTree>
      <p:nvGrpSpPr>
        <p:cNvPr id="1" name=""/>
        <p:cNvGrpSpPr/>
        <p:nvPr/>
      </p:nvGrpSpPr>
      <p:grpSpPr>
        <a:xfrm>
          <a:off x="0" y="0"/>
          <a:ext cx="0" cy="0"/>
          <a:chOff x="0" y="0"/>
          <a:chExt cx="0" cy="0"/>
        </a:xfrm>
      </p:grpSpPr>
      <p:grpSp>
        <p:nvGrpSpPr>
          <p:cNvPr id="12" name="Group 4">
            <a:extLst>
              <a:ext uri="{FF2B5EF4-FFF2-40B4-BE49-F238E27FC236}">
                <a16:creationId xmlns:a16="http://schemas.microsoft.com/office/drawing/2014/main" id="{A2A84B4A-CEB2-40FB-A02E-8EB2AF478368}"/>
              </a:ext>
            </a:extLst>
          </p:cNvPr>
          <p:cNvGrpSpPr/>
          <p:nvPr userDrawn="1"/>
        </p:nvGrpSpPr>
        <p:grpSpPr>
          <a:xfrm>
            <a:off x="6473211" y="529630"/>
            <a:ext cx="5760640" cy="2937987"/>
            <a:chOff x="-612576" y="1705002"/>
            <a:chExt cx="5688632" cy="2537858"/>
          </a:xfrm>
        </p:grpSpPr>
        <p:sp>
          <p:nvSpPr>
            <p:cNvPr id="13" name="Oval 5">
              <a:extLst>
                <a:ext uri="{FF2B5EF4-FFF2-40B4-BE49-F238E27FC236}">
                  <a16:creationId xmlns:a16="http://schemas.microsoft.com/office/drawing/2014/main" id="{F8CA4E56-5CF0-4C8C-A69B-FEC333052C4C}"/>
                </a:ext>
              </a:extLst>
            </p:cNvPr>
            <p:cNvSpPr/>
            <p:nvPr userDrawn="1"/>
          </p:nvSpPr>
          <p:spPr>
            <a:xfrm>
              <a:off x="-612576" y="3738804"/>
              <a:ext cx="5688632" cy="504056"/>
            </a:xfrm>
            <a:prstGeom prst="ellipse">
              <a:avLst/>
            </a:prstGeom>
            <a:solidFill>
              <a:schemeClr val="tx1">
                <a:lumMod val="50000"/>
                <a:lumOff val="50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pic>
          <p:nvPicPr>
            <p:cNvPr id="19" name="Picture 2" descr="E:\002-KIMS BUSINESS\000-B-KIMS-소스 분류-2014\00-kims-작업건별-재료모음\002-일러-모니터-모바일-타블렛\laptop-01.png">
              <a:extLst>
                <a:ext uri="{FF2B5EF4-FFF2-40B4-BE49-F238E27FC236}">
                  <a16:creationId xmlns:a16="http://schemas.microsoft.com/office/drawing/2014/main" id="{DBFF776C-2C37-432F-8D95-5002FD9DE658}"/>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3358" y="1705002"/>
              <a:ext cx="4456634" cy="2516513"/>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Picture Placeholder 2">
            <a:extLst>
              <a:ext uri="{FF2B5EF4-FFF2-40B4-BE49-F238E27FC236}">
                <a16:creationId xmlns:a16="http://schemas.microsoft.com/office/drawing/2014/main" id="{07A15BD4-6D7E-4517-BDED-81FD478CEDAB}"/>
              </a:ext>
            </a:extLst>
          </p:cNvPr>
          <p:cNvSpPr>
            <a:spLocks noGrp="1"/>
          </p:cNvSpPr>
          <p:nvPr>
            <p:ph type="pic" idx="1" hasCustomPrompt="1"/>
          </p:nvPr>
        </p:nvSpPr>
        <p:spPr>
          <a:xfrm>
            <a:off x="8035116" y="898584"/>
            <a:ext cx="2736304" cy="203702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grpSp>
        <p:nvGrpSpPr>
          <p:cNvPr id="21" name="Group 14">
            <a:extLst>
              <a:ext uri="{FF2B5EF4-FFF2-40B4-BE49-F238E27FC236}">
                <a16:creationId xmlns:a16="http://schemas.microsoft.com/office/drawing/2014/main" id="{FB0AFAFC-8EB9-4974-915A-249E7E1C57A2}"/>
              </a:ext>
            </a:extLst>
          </p:cNvPr>
          <p:cNvGrpSpPr/>
          <p:nvPr userDrawn="1"/>
        </p:nvGrpSpPr>
        <p:grpSpPr>
          <a:xfrm>
            <a:off x="6473211" y="3363597"/>
            <a:ext cx="5760640" cy="2937987"/>
            <a:chOff x="-612576" y="1705002"/>
            <a:chExt cx="5688632" cy="2537858"/>
          </a:xfrm>
        </p:grpSpPr>
        <p:sp>
          <p:nvSpPr>
            <p:cNvPr id="22" name="Oval 15">
              <a:extLst>
                <a:ext uri="{FF2B5EF4-FFF2-40B4-BE49-F238E27FC236}">
                  <a16:creationId xmlns:a16="http://schemas.microsoft.com/office/drawing/2014/main" id="{59FEB9C5-5FA6-4880-B618-058738C37AD1}"/>
                </a:ext>
              </a:extLst>
            </p:cNvPr>
            <p:cNvSpPr/>
            <p:nvPr userDrawn="1"/>
          </p:nvSpPr>
          <p:spPr>
            <a:xfrm>
              <a:off x="-612576" y="3738804"/>
              <a:ext cx="5688632" cy="504056"/>
            </a:xfrm>
            <a:prstGeom prst="ellipse">
              <a:avLst/>
            </a:prstGeom>
            <a:solidFill>
              <a:schemeClr val="tx1">
                <a:lumMod val="50000"/>
                <a:lumOff val="50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pic>
          <p:nvPicPr>
            <p:cNvPr id="23" name="Picture 2" descr="E:\002-KIMS BUSINESS\000-B-KIMS-소스 분류-2014\00-kims-작업건별-재료모음\002-일러-모니터-모바일-타블렛\laptop-01.png">
              <a:extLst>
                <a:ext uri="{FF2B5EF4-FFF2-40B4-BE49-F238E27FC236}">
                  <a16:creationId xmlns:a16="http://schemas.microsoft.com/office/drawing/2014/main" id="{3B06E91A-2C0E-4BB0-889E-F881F2C268A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3358" y="1705002"/>
              <a:ext cx="4456634" cy="2516513"/>
            </a:xfrm>
            <a:prstGeom prst="rect">
              <a:avLst/>
            </a:prstGeom>
            <a:noFill/>
            <a:extLst>
              <a:ext uri="{909E8E84-426E-40DD-AFC4-6F175D3DCCD1}">
                <a14:hiddenFill xmlns:a14="http://schemas.microsoft.com/office/drawing/2010/main">
                  <a:solidFill>
                    <a:srgbClr val="FFFFFF"/>
                  </a:solidFill>
                </a14:hiddenFill>
              </a:ext>
            </a:extLst>
          </p:spPr>
        </p:pic>
      </p:grpSp>
      <p:sp>
        <p:nvSpPr>
          <p:cNvPr id="24" name="Picture Placeholder 2">
            <a:extLst>
              <a:ext uri="{FF2B5EF4-FFF2-40B4-BE49-F238E27FC236}">
                <a16:creationId xmlns:a16="http://schemas.microsoft.com/office/drawing/2014/main" id="{CDA76C3D-8C5A-4664-AF41-B36993816A44}"/>
              </a:ext>
            </a:extLst>
          </p:cNvPr>
          <p:cNvSpPr>
            <a:spLocks noGrp="1"/>
          </p:cNvSpPr>
          <p:nvPr>
            <p:ph type="pic" idx="10" hasCustomPrompt="1"/>
          </p:nvPr>
        </p:nvSpPr>
        <p:spPr>
          <a:xfrm>
            <a:off x="8035116" y="3732551"/>
            <a:ext cx="2736304" cy="203702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4" name="Rectangle 8">
            <a:extLst>
              <a:ext uri="{FF2B5EF4-FFF2-40B4-BE49-F238E27FC236}">
                <a16:creationId xmlns:a16="http://schemas.microsoft.com/office/drawing/2014/main" id="{EB011BE6-AEC5-4748-9F4F-9C4C17AEF0FA}"/>
              </a:ext>
            </a:extLst>
          </p:cNvPr>
          <p:cNvSpPr/>
          <p:nvPr userDrawn="1"/>
        </p:nvSpPr>
        <p:spPr>
          <a:xfrm>
            <a:off x="0" y="0"/>
            <a:ext cx="121920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5" name="Rectangle 8">
            <a:extLst>
              <a:ext uri="{FF2B5EF4-FFF2-40B4-BE49-F238E27FC236}">
                <a16:creationId xmlns:a16="http://schemas.microsoft.com/office/drawing/2014/main" id="{E3FD5E11-19FF-42C9-8A8B-E2092EA988AD}"/>
              </a:ext>
            </a:extLst>
          </p:cNvPr>
          <p:cNvSpPr/>
          <p:nvPr userDrawn="1"/>
        </p:nvSpPr>
        <p:spPr>
          <a:xfrm>
            <a:off x="0" y="6812281"/>
            <a:ext cx="121920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Tree>
    <p:extLst>
      <p:ext uri="{BB962C8B-B14F-4D97-AF65-F5344CB8AC3E}">
        <p14:creationId xmlns:p14="http://schemas.microsoft.com/office/powerpoint/2010/main" val="3418685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PNG sets layout">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323528" y="123478"/>
            <a:ext cx="11573197" cy="724247"/>
          </a:xfrm>
          <a:prstGeom prst="rect">
            <a:avLst/>
          </a:prstGeom>
        </p:spPr>
        <p:txBody>
          <a:bodyPr anchor="ctr"/>
          <a:lstStyle>
            <a:lvl1pPr marL="0" indent="0" algn="ctr">
              <a:buNone/>
              <a:defRPr sz="5400" b="0" baseline="0">
                <a:solidFill>
                  <a:schemeClr val="tx1">
                    <a:lumMod val="65000"/>
                    <a:lumOff val="35000"/>
                  </a:schemeClr>
                </a:solidFill>
                <a:latin typeface="+mj-lt"/>
                <a:cs typeface="Arial" pitchFamily="34" charset="0"/>
              </a:defRPr>
            </a:lvl1pPr>
          </a:lstStyle>
          <a:p>
            <a:pPr lvl="0"/>
            <a:r>
              <a:rPr lang="en-US" altLang="ko-KR" dirty="0"/>
              <a:t>PNG LAYOUT</a:t>
            </a:r>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51" t="9979" r="9769" b="11168"/>
          <a:stretch/>
        </p:blipFill>
        <p:spPr>
          <a:xfrm>
            <a:off x="10925896" y="5931724"/>
            <a:ext cx="996807" cy="853123"/>
          </a:xfrm>
          <a:prstGeom prst="rect">
            <a:avLst/>
          </a:prstGeom>
        </p:spPr>
      </p:pic>
      <p:pic>
        <p:nvPicPr>
          <p:cNvPr id="4" name="Picture 3"/>
          <p:cNvPicPr>
            <a:picLocks noChangeAspect="1"/>
          </p:cNvPicPr>
          <p:nvPr userDrawn="1"/>
        </p:nvPicPr>
        <p:blipFill rotWithShape="1">
          <a:blip r:embed="rId3" cstate="print">
            <a:extLst>
              <a:ext uri="{28A0092B-C50C-407E-A947-70E740481C1C}">
                <a14:useLocalDpi xmlns:a14="http://schemas.microsoft.com/office/drawing/2010/main" val="0"/>
              </a:ext>
            </a:extLst>
          </a:blip>
          <a:srcRect l="13790" t="5107" r="29027" b="36706"/>
          <a:stretch/>
        </p:blipFill>
        <p:spPr>
          <a:xfrm>
            <a:off x="9878637" y="6037459"/>
            <a:ext cx="948661" cy="641651"/>
          </a:xfrm>
          <a:prstGeom prst="rect">
            <a:avLst/>
          </a:prstGeom>
        </p:spPr>
      </p:pic>
    </p:spTree>
    <p:extLst>
      <p:ext uri="{BB962C8B-B14F-4D97-AF65-F5344CB8AC3E}">
        <p14:creationId xmlns:p14="http://schemas.microsoft.com/office/powerpoint/2010/main" val="24104435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Icon sets layout">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323528" y="123478"/>
            <a:ext cx="11573197" cy="724247"/>
          </a:xfrm>
          <a:prstGeom prst="rect">
            <a:avLst/>
          </a:prstGeom>
        </p:spPr>
        <p:txBody>
          <a:bodyPr anchor="ctr"/>
          <a:lstStyle>
            <a:lvl1pPr marL="0" indent="0" algn="ctr">
              <a:buNone/>
              <a:defRPr sz="5400" b="0" baseline="0">
                <a:solidFill>
                  <a:schemeClr val="tx1">
                    <a:lumMod val="65000"/>
                    <a:lumOff val="35000"/>
                  </a:schemeClr>
                </a:solidFill>
                <a:latin typeface="+mj-lt"/>
                <a:cs typeface="Arial" pitchFamily="34" charset="0"/>
              </a:defRPr>
            </a:lvl1pPr>
          </a:lstStyle>
          <a:p>
            <a:pPr lvl="0"/>
            <a:r>
              <a:rPr lang="en-US" altLang="ko-KR" dirty="0"/>
              <a:t>BASIC LAYOUT</a:t>
            </a:r>
          </a:p>
        </p:txBody>
      </p:sp>
      <p:sp>
        <p:nvSpPr>
          <p:cNvPr id="3" name="Rounded Rectangle 2"/>
          <p:cNvSpPr/>
          <p:nvPr userDrawn="1"/>
        </p:nvSpPr>
        <p:spPr>
          <a:xfrm>
            <a:off x="354009" y="1131590"/>
            <a:ext cx="3560767" cy="5402561"/>
          </a:xfrm>
          <a:prstGeom prst="roundRect">
            <a:avLst>
              <a:gd name="adj" fmla="val 396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1"/>
          </a:p>
        </p:txBody>
      </p:sp>
      <p:sp>
        <p:nvSpPr>
          <p:cNvPr id="4" name="Rounded Rectangle 3"/>
          <p:cNvSpPr/>
          <p:nvPr userDrawn="1"/>
        </p:nvSpPr>
        <p:spPr>
          <a:xfrm>
            <a:off x="531933" y="1347500"/>
            <a:ext cx="153868" cy="5015200"/>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1">
              <a:solidFill>
                <a:schemeClr val="bg1"/>
              </a:solidFill>
            </a:endParaRPr>
          </a:p>
        </p:txBody>
      </p:sp>
      <p:sp>
        <p:nvSpPr>
          <p:cNvPr id="5" name="Half Frame 4"/>
          <p:cNvSpPr/>
          <p:nvPr userDrawn="1"/>
        </p:nvSpPr>
        <p:spPr>
          <a:xfrm rot="5400000">
            <a:off x="3057176" y="1276653"/>
            <a:ext cx="685849" cy="685148"/>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1">
              <a:solidFill>
                <a:schemeClr val="tx1"/>
              </a:solidFill>
            </a:endParaRPr>
          </a:p>
        </p:txBody>
      </p:sp>
      <p:sp>
        <p:nvSpPr>
          <p:cNvPr id="58" name="TextBox 57">
            <a:extLst>
              <a:ext uri="{FF2B5EF4-FFF2-40B4-BE49-F238E27FC236}">
                <a16:creationId xmlns:a16="http://schemas.microsoft.com/office/drawing/2014/main" id="{5644E8BB-F13A-4AE0-889E-633DE4143787}"/>
              </a:ext>
            </a:extLst>
          </p:cNvPr>
          <p:cNvSpPr txBox="1"/>
          <p:nvPr userDrawn="1"/>
        </p:nvSpPr>
        <p:spPr>
          <a:xfrm>
            <a:off x="711704" y="1637213"/>
            <a:ext cx="2232248" cy="523220"/>
          </a:xfrm>
          <a:prstGeom prst="rect">
            <a:avLst/>
          </a:prstGeom>
          <a:noFill/>
        </p:spPr>
        <p:txBody>
          <a:bodyPr wrap="square" rtlCol="0" anchor="ctr">
            <a:spAutoFit/>
          </a:bodyPr>
          <a:lstStyle/>
          <a:p>
            <a:r>
              <a:rPr lang="en-US" altLang="ko-KR" sz="1400" b="1" dirty="0">
                <a:solidFill>
                  <a:schemeClr val="bg1"/>
                </a:solidFill>
                <a:latin typeface="Arial" pitchFamily="34" charset="0"/>
                <a:cs typeface="Arial" pitchFamily="34" charset="0"/>
              </a:rPr>
              <a:t>You can Resize without losing quality</a:t>
            </a:r>
            <a:endParaRPr lang="ko-KR" altLang="en-US" sz="1400" b="1" dirty="0">
              <a:solidFill>
                <a:schemeClr val="bg1"/>
              </a:solidFill>
              <a:latin typeface="Arial" pitchFamily="34" charset="0"/>
              <a:cs typeface="Arial" pitchFamily="34" charset="0"/>
            </a:endParaRPr>
          </a:p>
        </p:txBody>
      </p:sp>
      <p:sp>
        <p:nvSpPr>
          <p:cNvPr id="59" name="TextBox 58">
            <a:extLst>
              <a:ext uri="{FF2B5EF4-FFF2-40B4-BE49-F238E27FC236}">
                <a16:creationId xmlns:a16="http://schemas.microsoft.com/office/drawing/2014/main" id="{F2CE2B8B-ED32-491A-95B2-D28904BC432C}"/>
              </a:ext>
            </a:extLst>
          </p:cNvPr>
          <p:cNvSpPr txBox="1"/>
          <p:nvPr userDrawn="1"/>
        </p:nvSpPr>
        <p:spPr>
          <a:xfrm>
            <a:off x="711704" y="2127462"/>
            <a:ext cx="2232248" cy="738664"/>
          </a:xfrm>
          <a:prstGeom prst="rect">
            <a:avLst/>
          </a:prstGeom>
          <a:noFill/>
        </p:spPr>
        <p:txBody>
          <a:bodyPr wrap="square" rtlCol="0" anchor="ctr">
            <a:spAutoFit/>
          </a:bodyPr>
          <a:lstStyle/>
          <a:p>
            <a:r>
              <a:rPr lang="en-US" altLang="ko-KR" sz="1400" b="1" dirty="0">
                <a:solidFill>
                  <a:schemeClr val="bg1"/>
                </a:solidFill>
                <a:latin typeface="Arial" pitchFamily="34" charset="0"/>
                <a:cs typeface="Arial" pitchFamily="34" charset="0"/>
              </a:rPr>
              <a:t>You can Change Fill Color &amp;</a:t>
            </a:r>
          </a:p>
          <a:p>
            <a:r>
              <a:rPr lang="en-US" altLang="ko-KR" sz="1400" b="1" dirty="0">
                <a:solidFill>
                  <a:schemeClr val="bg1"/>
                </a:solidFill>
                <a:latin typeface="Arial" pitchFamily="34" charset="0"/>
                <a:cs typeface="Arial" pitchFamily="34" charset="0"/>
              </a:rPr>
              <a:t>Line Color</a:t>
            </a:r>
            <a:endParaRPr lang="ko-KR" altLang="en-US" sz="1400" b="1" dirty="0">
              <a:solidFill>
                <a:schemeClr val="bg1"/>
              </a:solidFill>
              <a:latin typeface="Arial" pitchFamily="34" charset="0"/>
              <a:cs typeface="Arial" pitchFamily="34" charset="0"/>
            </a:endParaRPr>
          </a:p>
        </p:txBody>
      </p:sp>
      <p:sp>
        <p:nvSpPr>
          <p:cNvPr id="60" name="TextBox 59">
            <a:extLst>
              <a:ext uri="{FF2B5EF4-FFF2-40B4-BE49-F238E27FC236}">
                <a16:creationId xmlns:a16="http://schemas.microsoft.com/office/drawing/2014/main" id="{962A52DF-2523-4479-BFA3-B5ACE9887E1C}"/>
              </a:ext>
            </a:extLst>
          </p:cNvPr>
          <p:cNvSpPr txBox="1"/>
          <p:nvPr userDrawn="1"/>
        </p:nvSpPr>
        <p:spPr>
          <a:xfrm>
            <a:off x="721229" y="5808438"/>
            <a:ext cx="2232000" cy="307777"/>
          </a:xfrm>
          <a:prstGeom prst="rect">
            <a:avLst/>
          </a:prstGeom>
          <a:noFill/>
        </p:spPr>
        <p:txBody>
          <a:bodyPr wrap="square" rtlCol="0" anchor="ctr">
            <a:spAutoFit/>
          </a:bodyPr>
          <a:lstStyle/>
          <a:p>
            <a:r>
              <a:rPr lang="en-US" altLang="ko-KR" sz="1400" dirty="0">
                <a:solidFill>
                  <a:schemeClr val="bg1"/>
                </a:solidFill>
                <a:latin typeface="Arial" pitchFamily="34" charset="0"/>
                <a:cs typeface="Arial" pitchFamily="34" charset="0"/>
              </a:rPr>
              <a:t>www.allppt.com</a:t>
            </a:r>
            <a:endParaRPr lang="ko-KR" altLang="en-US" sz="1400" dirty="0">
              <a:solidFill>
                <a:schemeClr val="bg1"/>
              </a:solidFill>
              <a:latin typeface="Arial" pitchFamily="34" charset="0"/>
              <a:cs typeface="Arial" pitchFamily="34" charset="0"/>
            </a:endParaRPr>
          </a:p>
        </p:txBody>
      </p:sp>
      <p:sp>
        <p:nvSpPr>
          <p:cNvPr id="61" name="TextBox 60">
            <a:extLst>
              <a:ext uri="{FF2B5EF4-FFF2-40B4-BE49-F238E27FC236}">
                <a16:creationId xmlns:a16="http://schemas.microsoft.com/office/drawing/2014/main" id="{BAAC314F-E96A-4408-95DE-A70E9ED054AF}"/>
              </a:ext>
            </a:extLst>
          </p:cNvPr>
          <p:cNvSpPr txBox="1"/>
          <p:nvPr userDrawn="1"/>
        </p:nvSpPr>
        <p:spPr>
          <a:xfrm>
            <a:off x="721229" y="4450323"/>
            <a:ext cx="2717296" cy="1384995"/>
          </a:xfrm>
          <a:prstGeom prst="rect">
            <a:avLst/>
          </a:prstGeom>
          <a:noFill/>
        </p:spPr>
        <p:txBody>
          <a:bodyPr wrap="square" rtlCol="0" anchor="ctr">
            <a:spAutoFit/>
          </a:bodyPr>
          <a:lstStyle/>
          <a:p>
            <a:r>
              <a:rPr lang="en-US" altLang="ko-KR" sz="2800" b="1" dirty="0">
                <a:solidFill>
                  <a:schemeClr val="bg1"/>
                </a:solidFill>
                <a:latin typeface="+mn-lt"/>
                <a:ea typeface="+mn-ea"/>
                <a:cs typeface="Arial" pitchFamily="34" charset="0"/>
              </a:rPr>
              <a:t>FREE </a:t>
            </a:r>
          </a:p>
          <a:p>
            <a:r>
              <a:rPr lang="en-US" altLang="ko-KR" sz="2800" b="1" dirty="0">
                <a:solidFill>
                  <a:schemeClr val="bg1"/>
                </a:solidFill>
                <a:latin typeface="+mn-lt"/>
                <a:ea typeface="+mn-ea"/>
                <a:cs typeface="Arial" pitchFamily="34" charset="0"/>
              </a:rPr>
              <a:t>PPT TEMPLATES</a:t>
            </a:r>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51" t="9979" r="9769" b="11168"/>
          <a:stretch/>
        </p:blipFill>
        <p:spPr>
          <a:xfrm>
            <a:off x="10925896" y="5931724"/>
            <a:ext cx="996807" cy="853123"/>
          </a:xfrm>
          <a:prstGeom prst="rect">
            <a:avLst/>
          </a:prstGeom>
        </p:spPr>
      </p:pic>
    </p:spTree>
    <p:extLst>
      <p:ext uri="{BB962C8B-B14F-4D97-AF65-F5344CB8AC3E}">
        <p14:creationId xmlns:p14="http://schemas.microsoft.com/office/powerpoint/2010/main" val="15370460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801" y="2743201"/>
            <a:ext cx="9497484" cy="1673225"/>
          </a:xfrm>
        </p:spPr>
        <p:txBody>
          <a:bodyPr anchor="t"/>
          <a:lstStyle>
            <a:lvl1pPr>
              <a:buNone/>
              <a:defRPr sz="3733">
                <a:solidFill>
                  <a:schemeClr val="tx2"/>
                </a:solidFill>
              </a:defRPr>
            </a:lvl1pPr>
            <a:lvl2pPr>
              <a:buNone/>
              <a:defRPr sz="2400">
                <a:solidFill>
                  <a:schemeClr val="tx1">
                    <a:tint val="75000"/>
                  </a:schemeClr>
                </a:solidFill>
              </a:defRPr>
            </a:lvl2pPr>
            <a:lvl3pPr>
              <a:buNone/>
              <a:defRPr sz="2133">
                <a:solidFill>
                  <a:schemeClr val="tx1">
                    <a:tint val="75000"/>
                  </a:schemeClr>
                </a:solidFill>
              </a:defRPr>
            </a:lvl3pPr>
            <a:lvl4pPr>
              <a:buNone/>
              <a:defRPr sz="1867">
                <a:solidFill>
                  <a:schemeClr val="tx1">
                    <a:tint val="75000"/>
                  </a:schemeClr>
                </a:solidFill>
              </a:defRPr>
            </a:lvl4pPr>
            <a:lvl5pPr>
              <a:buNone/>
              <a:defRPr sz="1867">
                <a:solidFill>
                  <a:schemeClr val="tx1">
                    <a:tint val="75000"/>
                  </a:schemeClr>
                </a:solidFill>
              </a:defRPr>
            </a:lvl5pPr>
            <a:extLst/>
          </a:lstStyle>
          <a:p>
            <a:pPr lvl="0"/>
            <a:r>
              <a:rPr lang="en-US"/>
              <a:t>Click to edit Master text styles</a:t>
            </a:r>
          </a:p>
        </p:txBody>
      </p:sp>
      <p:sp>
        <p:nvSpPr>
          <p:cNvPr id="7" name="Rectangle 6"/>
          <p:cNvSpPr/>
          <p:nvPr/>
        </p:nvSpPr>
        <p:spPr>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2400" dirty="0"/>
          </a:p>
        </p:txBody>
      </p:sp>
      <p:sp>
        <p:nvSpPr>
          <p:cNvPr id="8" name="Rectangle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2400" dirty="0"/>
          </a:p>
        </p:txBody>
      </p:sp>
      <p:sp>
        <p:nvSpPr>
          <p:cNvPr id="9" name="Rectangle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2400" dirty="0"/>
          </a:p>
        </p:txBody>
      </p:sp>
      <p:sp>
        <p:nvSpPr>
          <p:cNvPr id="2" name="Title 1"/>
          <p:cNvSpPr>
            <a:spLocks noGrp="1"/>
          </p:cNvSpPr>
          <p:nvPr>
            <p:ph type="title" hasCustomPrompt="1"/>
          </p:nvPr>
        </p:nvSpPr>
        <p:spPr>
          <a:xfrm>
            <a:off x="1828800" y="1600200"/>
            <a:ext cx="10160000" cy="990600"/>
          </a:xfrm>
        </p:spPr>
        <p:txBody>
          <a:bodyPr/>
          <a:lstStyle>
            <a:lvl1pPr algn="l">
              <a:buNone/>
              <a:defRPr sz="5867" b="0" cap="none">
                <a:solidFill>
                  <a:srgbClr val="FFFFFF"/>
                </a:solidFill>
              </a:defRPr>
            </a:lvl1pPr>
            <a:extLst/>
          </a:lstStyle>
          <a:p>
            <a:r>
              <a:rPr lang="en-US" dirty="0"/>
              <a:t>Click to edit master title style</a:t>
            </a:r>
          </a:p>
        </p:txBody>
      </p:sp>
      <p:sp>
        <p:nvSpPr>
          <p:cNvPr id="12" name="Date Placeholder 11"/>
          <p:cNvSpPr>
            <a:spLocks noGrp="1"/>
          </p:cNvSpPr>
          <p:nvPr>
            <p:ph type="dt" sz="half" idx="10"/>
          </p:nvPr>
        </p:nvSpPr>
        <p:spPr/>
        <p:txBody>
          <a:bodyPr/>
          <a:lstStyle/>
          <a:p>
            <a:fld id="{6FCF9F07-3BC7-4570-B054-79111B0A380C}" type="datetime1">
              <a:rPr lang="en-US" smtClean="0"/>
              <a:pPr/>
              <a:t>11/29/2022</a:t>
            </a:fld>
            <a:endParaRPr lang="en-US" dirty="0"/>
          </a:p>
        </p:txBody>
      </p:sp>
      <p:sp>
        <p:nvSpPr>
          <p:cNvPr id="13" name="Slide Number Placeholder 12"/>
          <p:cNvSpPr>
            <a:spLocks noGrp="1"/>
          </p:cNvSpPr>
          <p:nvPr>
            <p:ph type="sldNum" sz="quarter" idx="11"/>
          </p:nvPr>
        </p:nvSpPr>
        <p:spPr>
          <a:xfrm>
            <a:off x="0" y="1752601"/>
            <a:ext cx="1727200" cy="701676"/>
          </a:xfrm>
        </p:spPr>
        <p:txBody>
          <a:bodyPr>
            <a:noAutofit/>
          </a:bodyPr>
          <a:lstStyle>
            <a:lvl1pPr>
              <a:defRPr sz="3200">
                <a:solidFill>
                  <a:srgbClr val="FFFFFF"/>
                </a:solidFill>
              </a:defRPr>
            </a:lvl1pPr>
            <a:extLst/>
          </a:lstStyle>
          <a:p>
            <a:pPr algn="ctr"/>
            <a:fld id="{8F82E0A0-C266-4798-8C8F-B9F91E9DA37E}" type="slidenum">
              <a:rPr lang="en-US" sz="3200" b="1" smtClean="0">
                <a:solidFill>
                  <a:srgbClr val="FFFFFF"/>
                </a:solidFill>
              </a:rPr>
              <a:pPr algn="ctr"/>
              <a:t>‹#›</a:t>
            </a:fld>
            <a:endParaRPr lang="en-US" sz="3200" dirty="0">
              <a:solidFill>
                <a:srgbClr val="FFFFFF"/>
              </a:solidFill>
            </a:endParaRPr>
          </a:p>
        </p:txBody>
      </p:sp>
      <p:sp>
        <p:nvSpPr>
          <p:cNvPr id="14" name="Footer Placeholder 13"/>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1627073868"/>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07435" y="836712"/>
            <a:ext cx="10574965" cy="576064"/>
          </a:xfrm>
        </p:spPr>
        <p:txBody>
          <a:bodyPr>
            <a:noAutofit/>
            <a:scene3d>
              <a:camera prst="orthographicFront"/>
              <a:lightRig rig="threePt" dir="t"/>
            </a:scene3d>
            <a:sp3d extrusionH="57150">
              <a:bevelT w="38100" h="38100" prst="angle"/>
            </a:sp3d>
          </a:bodyPr>
          <a:lstStyle>
            <a:lvl1pPr>
              <a:defRPr sz="5600" b="1">
                <a:solidFill>
                  <a:srgbClr val="0070C0"/>
                </a:solidFill>
                <a:latin typeface="Arial Rounded MT Bold" pitchFamily="34" charset="0"/>
                <a:ea typeface="Arial Rounded MT Bold" pitchFamily="34" charset="0"/>
                <a:cs typeface="Arial Rounded MT Bold" pitchFamily="34" charset="0"/>
              </a:defRPr>
            </a:lvl1pPr>
          </a:lstStyle>
          <a:p>
            <a:r>
              <a:rPr kumimoji="0" lang="en-US"/>
              <a:t>Click to edit Master title style</a:t>
            </a:r>
            <a:endParaRPr kumimoji="0" lang="en-US" dirty="0"/>
          </a:p>
        </p:txBody>
      </p:sp>
      <p:sp>
        <p:nvSpPr>
          <p:cNvPr id="3" name="Content Placeholder 2"/>
          <p:cNvSpPr>
            <a:spLocks noGrp="1"/>
          </p:cNvSpPr>
          <p:nvPr userDrawn="1">
            <p:ph idx="1"/>
          </p:nvPr>
        </p:nvSpPr>
        <p:spPr>
          <a:xfrm>
            <a:off x="1007435" y="1733533"/>
            <a:ext cx="10574967" cy="4767808"/>
          </a:xfrm>
        </p:spPr>
        <p:txBody>
          <a:bodyPr>
            <a:normAutofit/>
          </a:bodyPr>
          <a:lstStyle>
            <a:lvl1pPr marL="365751" indent="-365751">
              <a:buClr>
                <a:srgbClr val="026AB6"/>
              </a:buClr>
              <a:buFont typeface="Wingdings 2" panose="05020102010507070707" pitchFamily="18" charset="2"/>
              <a:buChar char=""/>
              <a:defRPr sz="2933" b="1">
                <a:solidFill>
                  <a:schemeClr val="tx1"/>
                </a:solidFill>
                <a:latin typeface="Arial Rounded MT Bold" pitchFamily="34" charset="0"/>
                <a:ea typeface="Arial Rounded MT Bold" pitchFamily="34" charset="0"/>
                <a:cs typeface="Arial Rounded MT Bold" pitchFamily="34" charset="0"/>
              </a:defRPr>
            </a:lvl1pPr>
            <a:lvl2pPr>
              <a:buClr>
                <a:srgbClr val="026AB6"/>
              </a:buClr>
              <a:defRPr sz="2933" b="1">
                <a:solidFill>
                  <a:schemeClr val="tx1"/>
                </a:solidFill>
                <a:latin typeface="Arial Rounded MT Bold" pitchFamily="34" charset="0"/>
                <a:ea typeface="Arial Rounded MT Bold" pitchFamily="34" charset="0"/>
                <a:cs typeface="Arial Rounded MT Bold" pitchFamily="34" charset="0"/>
              </a:defRPr>
            </a:lvl2pPr>
            <a:lvl3pPr>
              <a:buClr>
                <a:srgbClr val="026AB6"/>
              </a:buClr>
              <a:defRPr sz="2933" b="1">
                <a:solidFill>
                  <a:schemeClr val="tx1"/>
                </a:solidFill>
                <a:latin typeface="Arial Rounded MT Bold" pitchFamily="34" charset="0"/>
                <a:ea typeface="Arial Rounded MT Bold" pitchFamily="34" charset="0"/>
                <a:cs typeface="Arial Rounded MT Bold" pitchFamily="34" charset="0"/>
              </a:defRPr>
            </a:lvl3pPr>
            <a:lvl4pPr>
              <a:buClr>
                <a:srgbClr val="026AB6"/>
              </a:buClr>
              <a:defRPr sz="2933" b="1">
                <a:solidFill>
                  <a:schemeClr val="tx1"/>
                </a:solidFill>
                <a:latin typeface="Arial Rounded MT Bold" pitchFamily="34" charset="0"/>
                <a:ea typeface="Arial Rounded MT Bold" pitchFamily="34" charset="0"/>
                <a:cs typeface="Arial Rounded MT Bold" pitchFamily="34" charset="0"/>
              </a:defRPr>
            </a:lvl4pPr>
            <a:lvl5pPr>
              <a:buClr>
                <a:srgbClr val="026AB6"/>
              </a:buClr>
              <a:defRPr sz="2933" b="1">
                <a:solidFill>
                  <a:schemeClr val="tx1"/>
                </a:solidFill>
                <a:latin typeface="Arial Rounded MT Bold" pitchFamily="34" charset="0"/>
                <a:ea typeface="Arial Rounded MT Bold" pitchFamily="34" charset="0"/>
                <a:cs typeface="Arial Rounded MT Bold" pitchFamily="34" charset="0"/>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extLst>
      <p:ext uri="{BB962C8B-B14F-4D97-AF65-F5344CB8AC3E}">
        <p14:creationId xmlns:p14="http://schemas.microsoft.com/office/powerpoint/2010/main" val="8446250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DFADB5D-B7A0-47E3-AD2D-B1A6F8614213}" type="datetime1">
              <a:rPr lang="en-US" smtClean="0"/>
              <a:pPr/>
              <a:t>11/29/2022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extLst/>
          </a:lstStyle>
          <a:p>
            <a:fld id="{A3F7CB7D-F184-43C7-B6FD-03D728E1BBFF}"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0843539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8"/>
          <p:cNvSpPr>
            <a:spLocks noGrp="1"/>
          </p:cNvSpPr>
          <p:nvPr>
            <p:ph sz="quarter" idx="13"/>
          </p:nvPr>
        </p:nvSpPr>
        <p:spPr>
          <a:xfrm>
            <a:off x="812800" y="1803402"/>
            <a:ext cx="5181600" cy="43581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6459868" y="1803399"/>
            <a:ext cx="5181600" cy="43581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5"/>
          </p:nvPr>
        </p:nvSpPr>
        <p:spPr/>
        <p:txBody>
          <a:bodyPr rtlCol="0"/>
          <a:lstStyle/>
          <a:p>
            <a:fld id="{E4606EA6-EFEA-4C30-9264-4F9291A5780D}" type="datetime1">
              <a:rPr lang="en-US" smtClean="0"/>
              <a:pPr/>
              <a:t>11/29/2022</a:t>
            </a:fld>
            <a:endParaRPr lang="en-US" dirty="0"/>
          </a:p>
        </p:txBody>
      </p:sp>
      <p:sp>
        <p:nvSpPr>
          <p:cNvPr id="10" name="Slide Number Placeholder 9"/>
          <p:cNvSpPr>
            <a:spLocks noGrp="1"/>
          </p:cNvSpPr>
          <p:nvPr>
            <p:ph type="sldNum" sz="quarter" idx="16"/>
          </p:nvPr>
        </p:nvSpPr>
        <p:spPr/>
        <p:txBody>
          <a:bodyPr rtlCol="0"/>
          <a:lstStyle/>
          <a:p>
            <a:pPr algn="ctr"/>
            <a:fld id="{8F82E0A0-C266-4798-8C8F-B9F91E9DA37E}" type="slidenum">
              <a:rPr lang="en-US" sz="1867" b="1" smtClean="0">
                <a:solidFill>
                  <a:srgbClr val="FFFFFF"/>
                </a:solidFill>
              </a:rPr>
              <a:pPr algn="ct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extLst>
      <p:ext uri="{BB962C8B-B14F-4D97-AF65-F5344CB8AC3E}">
        <p14:creationId xmlns:p14="http://schemas.microsoft.com/office/powerpoint/2010/main" val="33002670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2400" dirty="0"/>
          </a:p>
        </p:txBody>
      </p:sp>
      <p:sp>
        <p:nvSpPr>
          <p:cNvPr id="10" name="Rectangle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2400" dirty="0"/>
          </a:p>
        </p:txBody>
      </p:sp>
      <p:sp>
        <p:nvSpPr>
          <p:cNvPr id="11" name="Rectangle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2400" dirty="0"/>
          </a:p>
        </p:txBody>
      </p:sp>
      <p:sp>
        <p:nvSpPr>
          <p:cNvPr id="9" name="Subtitle 8"/>
          <p:cNvSpPr>
            <a:spLocks noGrp="1"/>
          </p:cNvSpPr>
          <p:nvPr>
            <p:ph type="subTitle" idx="1"/>
          </p:nvPr>
        </p:nvSpPr>
        <p:spPr>
          <a:xfrm>
            <a:off x="3149600" y="6050037"/>
            <a:ext cx="8686800" cy="685800"/>
          </a:xfrm>
        </p:spPr>
        <p:txBody>
          <a:bodyPr anchor="ctr"/>
          <a:lstStyle>
            <a:lvl1pPr marL="0" indent="0" algn="l">
              <a:buNone/>
              <a:defRPr sz="3733">
                <a:solidFill>
                  <a:srgbClr val="FFFFFF"/>
                </a:solidFill>
              </a:defRPr>
            </a:lvl1pPr>
            <a:lvl2pPr marL="609585" indent="0" algn="ctr">
              <a:buNone/>
            </a:lvl2pPr>
            <a:lvl3pPr marL="1219170" indent="0" algn="ctr">
              <a:buNone/>
            </a:lvl3pPr>
            <a:lvl4pPr marL="1828754" indent="0" algn="ctr">
              <a:buNone/>
            </a:lvl4pPr>
            <a:lvl5pPr marL="2438339" indent="0" algn="ctr">
              <a:buNone/>
            </a:lvl5pPr>
            <a:lvl6pPr marL="3047924" indent="0" algn="ctr">
              <a:buNone/>
            </a:lvl6pPr>
            <a:lvl7pPr marL="3657509" indent="0" algn="ctr">
              <a:buNone/>
            </a:lvl7pPr>
            <a:lvl8pPr marL="4267093" indent="0" algn="ctr">
              <a:buNone/>
            </a:lvl8pPr>
            <a:lvl9pPr marL="4876678" indent="0" algn="ctr">
              <a:buNone/>
            </a:lvl9pPr>
            <a:extLst/>
          </a:lstStyle>
          <a:p>
            <a:r>
              <a:rPr lang="en-US"/>
              <a:t>Click to edit Master subtitle style</a:t>
            </a:r>
            <a:endParaRPr lang="en-US" dirty="0"/>
          </a:p>
        </p:txBody>
      </p:sp>
      <p:sp>
        <p:nvSpPr>
          <p:cNvPr id="28" name="Date Placeholder 27"/>
          <p:cNvSpPr>
            <a:spLocks noGrp="1"/>
          </p:cNvSpPr>
          <p:nvPr>
            <p:ph type="dt" sz="half" idx="10"/>
          </p:nvPr>
        </p:nvSpPr>
        <p:spPr>
          <a:xfrm>
            <a:off x="101600" y="6068699"/>
            <a:ext cx="2743200" cy="685800"/>
          </a:xfrm>
        </p:spPr>
        <p:txBody>
          <a:bodyPr>
            <a:noAutofit/>
          </a:bodyPr>
          <a:lstStyle>
            <a:lvl1pPr algn="ctr">
              <a:defRPr sz="2667">
                <a:solidFill>
                  <a:srgbClr val="FFFFFF"/>
                </a:solidFill>
              </a:defRPr>
            </a:lvl1pPr>
            <a:extLst/>
          </a:lstStyle>
          <a:p>
            <a:pPr algn="ctr"/>
            <a:fld id="{047E157E-8DCB-4F70-A0AF-5EB586A91DD4}" type="datetime1">
              <a:rPr lang="en-US" smtClean="0">
                <a:solidFill>
                  <a:srgbClr val="FFFFFF"/>
                </a:solidFill>
              </a:rPr>
              <a:pPr algn="ctr"/>
              <a:t>11/29/2022</a:t>
            </a:fld>
            <a:endParaRPr lang="en-US" sz="2667" dirty="0">
              <a:solidFill>
                <a:srgbClr val="FFFFFF"/>
              </a:solidFill>
            </a:endParaRPr>
          </a:p>
        </p:txBody>
      </p:sp>
      <p:sp>
        <p:nvSpPr>
          <p:cNvPr id="17" name="Footer Placeholder 16"/>
          <p:cNvSpPr>
            <a:spLocks noGrp="1"/>
          </p:cNvSpPr>
          <p:nvPr>
            <p:ph type="ftr" sz="quarter" idx="11"/>
          </p:nvPr>
        </p:nvSpPr>
        <p:spPr>
          <a:xfrm>
            <a:off x="2780524" y="236539"/>
            <a:ext cx="7823200" cy="365125"/>
          </a:xfrm>
        </p:spPr>
        <p:txBody>
          <a:bodyPr/>
          <a:lstStyle>
            <a:lvl1pPr algn="r">
              <a:defRPr>
                <a:solidFill>
                  <a:schemeClr val="tx2"/>
                </a:solidFill>
              </a:defRPr>
            </a:lvl1pPr>
            <a:extLst/>
          </a:lstStyle>
          <a:p>
            <a:pPr algn="r"/>
            <a:endParaRPr lang="en-US" dirty="0">
              <a:solidFill>
                <a:schemeClr val="tx2"/>
              </a:solidFill>
            </a:endParaRPr>
          </a:p>
        </p:txBody>
      </p:sp>
      <p:sp>
        <p:nvSpPr>
          <p:cNvPr id="29"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extLst/>
          </a:lstStyle>
          <a:p>
            <a:fld id="{8F82E0A0-C266-4798-8C8F-B9F91E9DA37E}" type="slidenum">
              <a:rPr lang="en-US" smtClean="0">
                <a:solidFill>
                  <a:schemeClr val="tx2"/>
                </a:solidFill>
              </a:rPr>
              <a:pPr/>
              <a:t>‹#›</a:t>
            </a:fld>
            <a:endParaRPr lang="en-US" dirty="0">
              <a:solidFill>
                <a:schemeClr val="tx2"/>
              </a:solidFill>
            </a:endParaRPr>
          </a:p>
        </p:txBody>
      </p:sp>
      <p:sp>
        <p:nvSpPr>
          <p:cNvPr id="12" name="Rectangle 11"/>
          <p:cNvSpPr>
            <a:spLocks noGrp="1"/>
          </p:cNvSpPr>
          <p:nvPr>
            <p:ph type="title"/>
          </p:nvPr>
        </p:nvSpPr>
        <p:spPr>
          <a:xfrm>
            <a:off x="3149600" y="3124200"/>
            <a:ext cx="8636000" cy="2717800"/>
          </a:xfrm>
        </p:spPr>
        <p:txBody>
          <a:bodyPr rtlCol="0" anchor="b"/>
          <a:lstStyle>
            <a:lvl1pPr>
              <a:defRPr cap="all" baseline="0"/>
            </a:lvl1pPr>
            <a:extLst/>
          </a:lstStyle>
          <a:p>
            <a:r>
              <a:rPr lang="en-US"/>
              <a:t>Click to edit Master title style</a:t>
            </a:r>
            <a:endParaRPr lang="en-US" dirty="0"/>
          </a:p>
        </p:txBody>
      </p:sp>
    </p:spTree>
    <p:extLst>
      <p:ext uri="{BB962C8B-B14F-4D97-AF65-F5344CB8AC3E}">
        <p14:creationId xmlns:p14="http://schemas.microsoft.com/office/powerpoint/2010/main" val="3157530707"/>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4_Contents slide layout">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323528" y="291926"/>
            <a:ext cx="11573197" cy="724247"/>
          </a:xfrm>
          <a:prstGeom prst="rect">
            <a:avLst/>
          </a:prstGeom>
        </p:spPr>
        <p:txBody>
          <a:bodyPr anchor="ctr"/>
          <a:lstStyle>
            <a:lvl1pPr marL="0" indent="0" algn="ctr">
              <a:buNone/>
              <a:defRPr sz="5400" b="0" baseline="0">
                <a:latin typeface="+mj-lt"/>
                <a:cs typeface="Arial" pitchFamily="34" charset="0"/>
              </a:defRPr>
            </a:lvl1pPr>
          </a:lstStyle>
          <a:p>
            <a:pPr lvl="0"/>
            <a:r>
              <a:rPr lang="en-US" altLang="ko-KR" dirty="0"/>
              <a:t>BASIC LAYOUT</a:t>
            </a:r>
          </a:p>
        </p:txBody>
      </p:sp>
      <p:sp>
        <p:nvSpPr>
          <p:cNvPr id="9" name="Rectangle 8"/>
          <p:cNvSpPr/>
          <p:nvPr userDrawn="1"/>
        </p:nvSpPr>
        <p:spPr>
          <a:xfrm>
            <a:off x="0" y="0"/>
            <a:ext cx="121920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6" name="Rectangle 8">
            <a:extLst>
              <a:ext uri="{FF2B5EF4-FFF2-40B4-BE49-F238E27FC236}">
                <a16:creationId xmlns:a16="http://schemas.microsoft.com/office/drawing/2014/main" id="{7E456EEC-2BC5-434E-8C2C-3EA0C848AD6C}"/>
              </a:ext>
            </a:extLst>
          </p:cNvPr>
          <p:cNvSpPr/>
          <p:nvPr userDrawn="1"/>
        </p:nvSpPr>
        <p:spPr>
          <a:xfrm>
            <a:off x="0" y="6812281"/>
            <a:ext cx="121920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5" name="그림 개체 틀 2">
            <a:extLst>
              <a:ext uri="{FF2B5EF4-FFF2-40B4-BE49-F238E27FC236}">
                <a16:creationId xmlns:a16="http://schemas.microsoft.com/office/drawing/2014/main" id="{BBCFFAD4-9E7A-4DF6-B16B-DFEBD22106BA}"/>
              </a:ext>
            </a:extLst>
          </p:cNvPr>
          <p:cNvSpPr>
            <a:spLocks noGrp="1"/>
          </p:cNvSpPr>
          <p:nvPr>
            <p:ph type="pic" sz="quarter" idx="11" hasCustomPrompt="1"/>
          </p:nvPr>
        </p:nvSpPr>
        <p:spPr>
          <a:xfrm>
            <a:off x="3484228" y="1815714"/>
            <a:ext cx="2844000" cy="4248000"/>
          </a:xfrm>
          <a:prstGeom prst="rect">
            <a:avLst/>
          </a:prstGeom>
          <a:solidFill>
            <a:schemeClr val="bg1">
              <a:lumMod val="95000"/>
            </a:schemeClr>
          </a:solidFill>
          <a:ln w="25400">
            <a:noFill/>
          </a:ln>
          <a:effectLst/>
        </p:spPr>
        <p:txBody>
          <a:bodyPr anchor="ctr"/>
          <a:lstStyle>
            <a:lvl1pPr marL="0" indent="0" algn="ctr">
              <a:buFontTx/>
              <a:buNone/>
              <a:defRPr sz="1200">
                <a:solidFill>
                  <a:schemeClr val="tx1">
                    <a:lumMod val="75000"/>
                    <a:lumOff val="25000"/>
                  </a:schemeClr>
                </a:solidFill>
                <a:latin typeface="+mn-lt"/>
                <a:cs typeface="Arial" pitchFamily="34" charset="0"/>
              </a:defRPr>
            </a:lvl1pPr>
          </a:lstStyle>
          <a:p>
            <a:r>
              <a:rPr lang="en-US" altLang="ko-KR" dirty="0"/>
              <a:t>Place Your Picture Here</a:t>
            </a:r>
            <a:endParaRPr lang="ko-KR" altLang="en-US" dirty="0"/>
          </a:p>
        </p:txBody>
      </p:sp>
      <p:sp>
        <p:nvSpPr>
          <p:cNvPr id="7" name="Rectangle 15">
            <a:extLst>
              <a:ext uri="{FF2B5EF4-FFF2-40B4-BE49-F238E27FC236}">
                <a16:creationId xmlns:a16="http://schemas.microsoft.com/office/drawing/2014/main" id="{AF0085D8-1383-4A9B-8F89-0CB7B767762F}"/>
              </a:ext>
            </a:extLst>
          </p:cNvPr>
          <p:cNvSpPr/>
          <p:nvPr userDrawn="1"/>
        </p:nvSpPr>
        <p:spPr>
          <a:xfrm>
            <a:off x="-1" y="1815714"/>
            <a:ext cx="3396343" cy="424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00">
              <a:solidFill>
                <a:schemeClr val="tx1">
                  <a:lumMod val="75000"/>
                  <a:lumOff val="25000"/>
                </a:schemeClr>
              </a:solidFill>
            </a:endParaRPr>
          </a:p>
        </p:txBody>
      </p:sp>
      <p:sp>
        <p:nvSpPr>
          <p:cNvPr id="8" name="그림 개체 틀 2">
            <a:extLst>
              <a:ext uri="{FF2B5EF4-FFF2-40B4-BE49-F238E27FC236}">
                <a16:creationId xmlns:a16="http://schemas.microsoft.com/office/drawing/2014/main" id="{1E639678-CC92-43F5-962A-57839CD7D95D}"/>
              </a:ext>
            </a:extLst>
          </p:cNvPr>
          <p:cNvSpPr>
            <a:spLocks noGrp="1"/>
          </p:cNvSpPr>
          <p:nvPr>
            <p:ph type="pic" sz="quarter" idx="12" hasCustomPrompt="1"/>
          </p:nvPr>
        </p:nvSpPr>
        <p:spPr>
          <a:xfrm>
            <a:off x="6416114" y="1815714"/>
            <a:ext cx="2844000" cy="4248000"/>
          </a:xfrm>
          <a:prstGeom prst="rect">
            <a:avLst/>
          </a:prstGeom>
          <a:solidFill>
            <a:schemeClr val="bg1">
              <a:lumMod val="95000"/>
            </a:schemeClr>
          </a:solidFill>
          <a:ln w="25400">
            <a:noFill/>
          </a:ln>
          <a:effectLst/>
        </p:spPr>
        <p:txBody>
          <a:bodyPr anchor="ctr"/>
          <a:lstStyle>
            <a:lvl1pPr marL="0" indent="0" algn="ctr">
              <a:buFontTx/>
              <a:buNone/>
              <a:defRPr sz="1200">
                <a:solidFill>
                  <a:schemeClr val="tx1">
                    <a:lumMod val="75000"/>
                    <a:lumOff val="25000"/>
                  </a:schemeClr>
                </a:solidFill>
                <a:latin typeface="+mn-lt"/>
                <a:cs typeface="Arial" pitchFamily="34" charset="0"/>
              </a:defRPr>
            </a:lvl1pPr>
          </a:lstStyle>
          <a:p>
            <a:r>
              <a:rPr lang="en-US" altLang="ko-KR" dirty="0"/>
              <a:t>Place Your Picture Here</a:t>
            </a:r>
            <a:endParaRPr lang="ko-KR" altLang="en-US" dirty="0"/>
          </a:p>
        </p:txBody>
      </p:sp>
      <p:sp>
        <p:nvSpPr>
          <p:cNvPr id="10" name="그림 개체 틀 2">
            <a:extLst>
              <a:ext uri="{FF2B5EF4-FFF2-40B4-BE49-F238E27FC236}">
                <a16:creationId xmlns:a16="http://schemas.microsoft.com/office/drawing/2014/main" id="{13250D70-3F2E-4B11-A067-F0EB3806AA08}"/>
              </a:ext>
            </a:extLst>
          </p:cNvPr>
          <p:cNvSpPr>
            <a:spLocks noGrp="1"/>
          </p:cNvSpPr>
          <p:nvPr>
            <p:ph type="pic" sz="quarter" idx="13" hasCustomPrompt="1"/>
          </p:nvPr>
        </p:nvSpPr>
        <p:spPr>
          <a:xfrm>
            <a:off x="9348000" y="1815714"/>
            <a:ext cx="2844000" cy="4248000"/>
          </a:xfrm>
          <a:prstGeom prst="rect">
            <a:avLst/>
          </a:prstGeom>
          <a:solidFill>
            <a:schemeClr val="bg1">
              <a:lumMod val="95000"/>
            </a:schemeClr>
          </a:solidFill>
          <a:ln w="25400">
            <a:noFill/>
          </a:ln>
          <a:effectLst/>
        </p:spPr>
        <p:txBody>
          <a:bodyPr anchor="ctr"/>
          <a:lstStyle>
            <a:lvl1pPr marL="0" indent="0" algn="ctr">
              <a:buFontTx/>
              <a:buNone/>
              <a:defRPr sz="1200">
                <a:solidFill>
                  <a:schemeClr val="tx1">
                    <a:lumMod val="75000"/>
                    <a:lumOff val="25000"/>
                  </a:schemeClr>
                </a:solidFill>
                <a:latin typeface="+mn-lt"/>
                <a:cs typeface="Arial" pitchFamily="34" charset="0"/>
              </a:defRPr>
            </a:lvl1pPr>
          </a:lstStyle>
          <a:p>
            <a:r>
              <a:rPr lang="en-US" altLang="ko-KR" dirty="0"/>
              <a:t>Place Your Picture Here</a:t>
            </a:r>
            <a:endParaRPr lang="ko-KR" altLang="en-US" dirty="0"/>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51" t="9979" r="9769" b="11168"/>
          <a:stretch/>
        </p:blipFill>
        <p:spPr>
          <a:xfrm>
            <a:off x="10925896" y="5931724"/>
            <a:ext cx="996807" cy="853123"/>
          </a:xfrm>
          <a:prstGeom prst="rect">
            <a:avLst/>
          </a:prstGeom>
        </p:spPr>
      </p:pic>
    </p:spTree>
    <p:extLst>
      <p:ext uri="{BB962C8B-B14F-4D97-AF65-F5344CB8AC3E}">
        <p14:creationId xmlns:p14="http://schemas.microsoft.com/office/powerpoint/2010/main" val="1704638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5_Contents slide layout">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323528" y="291926"/>
            <a:ext cx="11573197" cy="724247"/>
          </a:xfrm>
          <a:prstGeom prst="rect">
            <a:avLst/>
          </a:prstGeom>
        </p:spPr>
        <p:txBody>
          <a:bodyPr anchor="ctr"/>
          <a:lstStyle>
            <a:lvl1pPr marL="0" indent="0" algn="ctr">
              <a:buNone/>
              <a:defRPr sz="5400" b="0" baseline="0">
                <a:latin typeface="+mj-lt"/>
                <a:cs typeface="Arial" pitchFamily="34" charset="0"/>
              </a:defRPr>
            </a:lvl1pPr>
          </a:lstStyle>
          <a:p>
            <a:pPr lvl="0"/>
            <a:r>
              <a:rPr lang="en-US" altLang="ko-KR" dirty="0"/>
              <a:t>BASIC LAYOUT</a:t>
            </a:r>
          </a:p>
        </p:txBody>
      </p:sp>
      <p:sp>
        <p:nvSpPr>
          <p:cNvPr id="9" name="Rectangle 8"/>
          <p:cNvSpPr/>
          <p:nvPr userDrawn="1"/>
        </p:nvSpPr>
        <p:spPr>
          <a:xfrm>
            <a:off x="0" y="0"/>
            <a:ext cx="121920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6" name="Rectangle 8">
            <a:extLst>
              <a:ext uri="{FF2B5EF4-FFF2-40B4-BE49-F238E27FC236}">
                <a16:creationId xmlns:a16="http://schemas.microsoft.com/office/drawing/2014/main" id="{7E456EEC-2BC5-434E-8C2C-3EA0C848AD6C}"/>
              </a:ext>
            </a:extLst>
          </p:cNvPr>
          <p:cNvSpPr/>
          <p:nvPr userDrawn="1"/>
        </p:nvSpPr>
        <p:spPr>
          <a:xfrm>
            <a:off x="0" y="6812281"/>
            <a:ext cx="121920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5" name="Rectangle 3">
            <a:extLst>
              <a:ext uri="{FF2B5EF4-FFF2-40B4-BE49-F238E27FC236}">
                <a16:creationId xmlns:a16="http://schemas.microsoft.com/office/drawing/2014/main" id="{4997D227-4D92-4BB8-AFE5-3132D611D55B}"/>
              </a:ext>
            </a:extLst>
          </p:cNvPr>
          <p:cNvSpPr/>
          <p:nvPr userDrawn="1"/>
        </p:nvSpPr>
        <p:spPr>
          <a:xfrm>
            <a:off x="737687" y="1775623"/>
            <a:ext cx="3157167" cy="4291783"/>
          </a:xfrm>
          <a:prstGeom prst="rect">
            <a:avLst/>
          </a:prstGeom>
          <a:solidFill>
            <a:schemeClr val="accent2"/>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lvl="0" indent="-342900" algn="ctr">
              <a:spcBef>
                <a:spcPct val="20000"/>
              </a:spcBef>
              <a:buFont typeface="Arial" pitchFamily="34" charset="0"/>
              <a:buChar char="•"/>
            </a:pPr>
            <a:endParaRPr lang="en-US" sz="1800" dirty="0"/>
          </a:p>
        </p:txBody>
      </p:sp>
      <p:sp>
        <p:nvSpPr>
          <p:cNvPr id="7" name="그림 개체 틀 2">
            <a:extLst>
              <a:ext uri="{FF2B5EF4-FFF2-40B4-BE49-F238E27FC236}">
                <a16:creationId xmlns:a16="http://schemas.microsoft.com/office/drawing/2014/main" id="{CC229ECE-562F-4B43-9E46-3141C8F8D359}"/>
              </a:ext>
            </a:extLst>
          </p:cNvPr>
          <p:cNvSpPr>
            <a:spLocks noGrp="1"/>
          </p:cNvSpPr>
          <p:nvPr>
            <p:ph type="pic" sz="quarter" idx="14" hasCustomPrompt="1"/>
          </p:nvPr>
        </p:nvSpPr>
        <p:spPr>
          <a:xfrm>
            <a:off x="833698" y="1886543"/>
            <a:ext cx="2965145" cy="1975337"/>
          </a:xfrm>
          <a:prstGeom prst="rect">
            <a:avLst/>
          </a:prstGeom>
          <a:solidFill>
            <a:schemeClr val="bg1">
              <a:lumMod val="9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ko-KR" altLang="en-US" sz="1200" dirty="0">
                <a:solidFill>
                  <a:schemeClr val="tx1">
                    <a:lumMod val="75000"/>
                    <a:lumOff val="25000"/>
                  </a:schemeClr>
                </a:solidFill>
              </a:defRPr>
            </a:lvl1pPr>
          </a:lstStyle>
          <a:p>
            <a:pPr marL="0" lvl="0" algn="ctr"/>
            <a:r>
              <a:rPr lang="en-US" altLang="ko-KR" dirty="0"/>
              <a:t>Place Your Picture Here</a:t>
            </a:r>
            <a:endParaRPr lang="ko-KR" altLang="en-US" dirty="0"/>
          </a:p>
        </p:txBody>
      </p:sp>
      <p:sp>
        <p:nvSpPr>
          <p:cNvPr id="8" name="Rectangle 41">
            <a:extLst>
              <a:ext uri="{FF2B5EF4-FFF2-40B4-BE49-F238E27FC236}">
                <a16:creationId xmlns:a16="http://schemas.microsoft.com/office/drawing/2014/main" id="{8FFFAA17-0A28-451C-9F46-C90BFDBF9D33}"/>
              </a:ext>
            </a:extLst>
          </p:cNvPr>
          <p:cNvSpPr/>
          <p:nvPr userDrawn="1"/>
        </p:nvSpPr>
        <p:spPr>
          <a:xfrm>
            <a:off x="4514882" y="1775623"/>
            <a:ext cx="3157167" cy="4291783"/>
          </a:xfrm>
          <a:prstGeom prst="rect">
            <a:avLst/>
          </a:prstGeom>
          <a:solidFill>
            <a:schemeClr val="accent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lvl="0" indent="-342900" algn="ctr">
              <a:spcBef>
                <a:spcPct val="20000"/>
              </a:spcBef>
              <a:buFont typeface="Arial" pitchFamily="34" charset="0"/>
              <a:buChar char="•"/>
            </a:pPr>
            <a:endParaRPr lang="en-US" sz="1800" dirty="0"/>
          </a:p>
        </p:txBody>
      </p:sp>
      <p:sp>
        <p:nvSpPr>
          <p:cNvPr id="10" name="그림 개체 틀 2">
            <a:extLst>
              <a:ext uri="{FF2B5EF4-FFF2-40B4-BE49-F238E27FC236}">
                <a16:creationId xmlns:a16="http://schemas.microsoft.com/office/drawing/2014/main" id="{CFB0E704-31DD-46CF-BF65-8E73DB15AFBD}"/>
              </a:ext>
            </a:extLst>
          </p:cNvPr>
          <p:cNvSpPr>
            <a:spLocks noGrp="1"/>
          </p:cNvSpPr>
          <p:nvPr>
            <p:ph type="pic" sz="quarter" idx="56" hasCustomPrompt="1"/>
          </p:nvPr>
        </p:nvSpPr>
        <p:spPr>
          <a:xfrm>
            <a:off x="4610893" y="1886543"/>
            <a:ext cx="2965145" cy="1975337"/>
          </a:xfrm>
          <a:prstGeom prst="rect">
            <a:avLst/>
          </a:prstGeom>
          <a:solidFill>
            <a:schemeClr val="bg1">
              <a:lumMod val="9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ko-KR" altLang="en-US" sz="1200" dirty="0">
                <a:solidFill>
                  <a:schemeClr val="tx1">
                    <a:lumMod val="75000"/>
                    <a:lumOff val="25000"/>
                  </a:schemeClr>
                </a:solidFill>
              </a:defRPr>
            </a:lvl1pPr>
          </a:lstStyle>
          <a:p>
            <a:pPr marL="0" lvl="0" algn="ctr"/>
            <a:r>
              <a:rPr lang="en-US" altLang="ko-KR" dirty="0"/>
              <a:t>Place Your Picture Here</a:t>
            </a:r>
            <a:endParaRPr lang="ko-KR" altLang="en-US" dirty="0"/>
          </a:p>
        </p:txBody>
      </p:sp>
      <p:sp>
        <p:nvSpPr>
          <p:cNvPr id="11" name="Rectangle 47">
            <a:extLst>
              <a:ext uri="{FF2B5EF4-FFF2-40B4-BE49-F238E27FC236}">
                <a16:creationId xmlns:a16="http://schemas.microsoft.com/office/drawing/2014/main" id="{53475C43-50D4-4A83-B856-C382198C38DE}"/>
              </a:ext>
            </a:extLst>
          </p:cNvPr>
          <p:cNvSpPr/>
          <p:nvPr userDrawn="1"/>
        </p:nvSpPr>
        <p:spPr>
          <a:xfrm>
            <a:off x="8292077" y="1775623"/>
            <a:ext cx="3157167" cy="4291783"/>
          </a:xfrm>
          <a:prstGeom prst="rect">
            <a:avLst/>
          </a:prstGeom>
          <a:solidFill>
            <a:schemeClr val="accent4"/>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lvl="0" indent="-342900" algn="ctr">
              <a:spcBef>
                <a:spcPct val="20000"/>
              </a:spcBef>
              <a:buFont typeface="Arial" pitchFamily="34" charset="0"/>
              <a:buChar char="•"/>
            </a:pPr>
            <a:endParaRPr lang="en-US" sz="1800" dirty="0"/>
          </a:p>
        </p:txBody>
      </p:sp>
      <p:sp>
        <p:nvSpPr>
          <p:cNvPr id="12" name="그림 개체 틀 2">
            <a:extLst>
              <a:ext uri="{FF2B5EF4-FFF2-40B4-BE49-F238E27FC236}">
                <a16:creationId xmlns:a16="http://schemas.microsoft.com/office/drawing/2014/main" id="{92A4E35F-20A3-4C70-AC33-E2229FCFCB1F}"/>
              </a:ext>
            </a:extLst>
          </p:cNvPr>
          <p:cNvSpPr>
            <a:spLocks noGrp="1"/>
          </p:cNvSpPr>
          <p:nvPr>
            <p:ph type="pic" sz="quarter" idx="61" hasCustomPrompt="1"/>
          </p:nvPr>
        </p:nvSpPr>
        <p:spPr>
          <a:xfrm>
            <a:off x="8388088" y="1886543"/>
            <a:ext cx="2965145" cy="1975337"/>
          </a:xfrm>
          <a:prstGeom prst="rect">
            <a:avLst/>
          </a:prstGeom>
          <a:solidFill>
            <a:schemeClr val="bg1">
              <a:lumMod val="9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ko-KR" altLang="en-US" sz="1200" dirty="0">
                <a:solidFill>
                  <a:schemeClr val="tx1">
                    <a:lumMod val="75000"/>
                    <a:lumOff val="25000"/>
                  </a:schemeClr>
                </a:solidFill>
              </a:defRPr>
            </a:lvl1pPr>
          </a:lstStyle>
          <a:p>
            <a:pPr marL="0" lvl="0" algn="ctr"/>
            <a:r>
              <a:rPr lang="en-US" altLang="ko-KR" dirty="0"/>
              <a:t>Place Your Picture Here</a:t>
            </a:r>
            <a:endParaRPr lang="ko-KR" altLang="en-US" dirty="0"/>
          </a:p>
        </p:txBody>
      </p:sp>
      <p:grpSp>
        <p:nvGrpSpPr>
          <p:cNvPr id="13" name="그룹 12">
            <a:extLst>
              <a:ext uri="{FF2B5EF4-FFF2-40B4-BE49-F238E27FC236}">
                <a16:creationId xmlns:a16="http://schemas.microsoft.com/office/drawing/2014/main" id="{036AF433-7ED9-4820-BD29-19A4B7AE53A2}"/>
              </a:ext>
            </a:extLst>
          </p:cNvPr>
          <p:cNvGrpSpPr/>
          <p:nvPr userDrawn="1"/>
        </p:nvGrpSpPr>
        <p:grpSpPr>
          <a:xfrm rot="16200000">
            <a:off x="10824756" y="5425593"/>
            <a:ext cx="482656" cy="482656"/>
            <a:chOff x="546346" y="5762189"/>
            <a:chExt cx="720080" cy="720080"/>
          </a:xfrm>
        </p:grpSpPr>
        <p:sp>
          <p:nvSpPr>
            <p:cNvPr id="14" name="직사각형 13">
              <a:extLst>
                <a:ext uri="{FF2B5EF4-FFF2-40B4-BE49-F238E27FC236}">
                  <a16:creationId xmlns:a16="http://schemas.microsoft.com/office/drawing/2014/main" id="{896FEB06-708E-4843-94A0-11B69EABDA35}"/>
                </a:ext>
              </a:extLst>
            </p:cNvPr>
            <p:cNvSpPr/>
            <p:nvPr/>
          </p:nvSpPr>
          <p:spPr>
            <a:xfrm>
              <a:off x="546346" y="5762189"/>
              <a:ext cx="180000" cy="72008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 name="직사각형 14">
              <a:extLst>
                <a:ext uri="{FF2B5EF4-FFF2-40B4-BE49-F238E27FC236}">
                  <a16:creationId xmlns:a16="http://schemas.microsoft.com/office/drawing/2014/main" id="{C2111B28-566B-4DD6-93D8-94C0C603E5DF}"/>
                </a:ext>
              </a:extLst>
            </p:cNvPr>
            <p:cNvSpPr/>
            <p:nvPr/>
          </p:nvSpPr>
          <p:spPr>
            <a:xfrm rot="5400000">
              <a:off x="906386" y="6122229"/>
              <a:ext cx="180000" cy="54008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6" name="그룹 15">
            <a:extLst>
              <a:ext uri="{FF2B5EF4-FFF2-40B4-BE49-F238E27FC236}">
                <a16:creationId xmlns:a16="http://schemas.microsoft.com/office/drawing/2014/main" id="{1388EA2A-5A30-4DFD-AFED-328CD6C647DC}"/>
              </a:ext>
            </a:extLst>
          </p:cNvPr>
          <p:cNvGrpSpPr/>
          <p:nvPr userDrawn="1"/>
        </p:nvGrpSpPr>
        <p:grpSpPr>
          <a:xfrm rot="16200000">
            <a:off x="7040969" y="5425593"/>
            <a:ext cx="482656" cy="482656"/>
            <a:chOff x="546346" y="5762189"/>
            <a:chExt cx="720080" cy="720080"/>
          </a:xfrm>
        </p:grpSpPr>
        <p:sp>
          <p:nvSpPr>
            <p:cNvPr id="17" name="직사각형 16">
              <a:extLst>
                <a:ext uri="{FF2B5EF4-FFF2-40B4-BE49-F238E27FC236}">
                  <a16:creationId xmlns:a16="http://schemas.microsoft.com/office/drawing/2014/main" id="{F05D2727-C757-4276-8EDE-58574302BFF0}"/>
                </a:ext>
              </a:extLst>
            </p:cNvPr>
            <p:cNvSpPr/>
            <p:nvPr/>
          </p:nvSpPr>
          <p:spPr>
            <a:xfrm>
              <a:off x="546346" y="5762189"/>
              <a:ext cx="180000" cy="72008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 name="직사각형 17">
              <a:extLst>
                <a:ext uri="{FF2B5EF4-FFF2-40B4-BE49-F238E27FC236}">
                  <a16:creationId xmlns:a16="http://schemas.microsoft.com/office/drawing/2014/main" id="{2F104568-55BB-4691-BFF4-A45B904A1493}"/>
                </a:ext>
              </a:extLst>
            </p:cNvPr>
            <p:cNvSpPr/>
            <p:nvPr/>
          </p:nvSpPr>
          <p:spPr>
            <a:xfrm rot="5400000">
              <a:off x="906386" y="6122229"/>
              <a:ext cx="180000" cy="54008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9" name="그룹 18">
            <a:extLst>
              <a:ext uri="{FF2B5EF4-FFF2-40B4-BE49-F238E27FC236}">
                <a16:creationId xmlns:a16="http://schemas.microsoft.com/office/drawing/2014/main" id="{06CC5C30-056D-4947-912F-9EBAC19142BC}"/>
              </a:ext>
            </a:extLst>
          </p:cNvPr>
          <p:cNvGrpSpPr/>
          <p:nvPr userDrawn="1"/>
        </p:nvGrpSpPr>
        <p:grpSpPr>
          <a:xfrm rot="16200000">
            <a:off x="3257182" y="5425593"/>
            <a:ext cx="482656" cy="482656"/>
            <a:chOff x="546346" y="5762189"/>
            <a:chExt cx="720080" cy="720080"/>
          </a:xfrm>
        </p:grpSpPr>
        <p:sp>
          <p:nvSpPr>
            <p:cNvPr id="20" name="직사각형 19">
              <a:extLst>
                <a:ext uri="{FF2B5EF4-FFF2-40B4-BE49-F238E27FC236}">
                  <a16:creationId xmlns:a16="http://schemas.microsoft.com/office/drawing/2014/main" id="{ABC97373-A817-48C5-BF1D-1D0B9C615E56}"/>
                </a:ext>
              </a:extLst>
            </p:cNvPr>
            <p:cNvSpPr/>
            <p:nvPr/>
          </p:nvSpPr>
          <p:spPr>
            <a:xfrm>
              <a:off x="546346" y="5762189"/>
              <a:ext cx="180000" cy="72008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 name="직사각형 20">
              <a:extLst>
                <a:ext uri="{FF2B5EF4-FFF2-40B4-BE49-F238E27FC236}">
                  <a16:creationId xmlns:a16="http://schemas.microsoft.com/office/drawing/2014/main" id="{947CD5E5-4814-4F42-851C-7E42B7CBCF31}"/>
                </a:ext>
              </a:extLst>
            </p:cNvPr>
            <p:cNvSpPr/>
            <p:nvPr/>
          </p:nvSpPr>
          <p:spPr>
            <a:xfrm rot="5400000">
              <a:off x="906386" y="6122229"/>
              <a:ext cx="180000" cy="54008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pic>
        <p:nvPicPr>
          <p:cNvPr id="22" name="Picture 21"/>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51" t="9979" r="9769" b="11168"/>
          <a:stretch/>
        </p:blipFill>
        <p:spPr>
          <a:xfrm>
            <a:off x="10925896" y="5931724"/>
            <a:ext cx="996807" cy="853123"/>
          </a:xfrm>
          <a:prstGeom prst="rect">
            <a:avLst/>
          </a:prstGeom>
        </p:spPr>
      </p:pic>
    </p:spTree>
    <p:extLst>
      <p:ext uri="{BB962C8B-B14F-4D97-AF65-F5344CB8AC3E}">
        <p14:creationId xmlns:p14="http://schemas.microsoft.com/office/powerpoint/2010/main" val="3988138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3_Images and Contents Layout">
    <p:spTree>
      <p:nvGrpSpPr>
        <p:cNvPr id="1" name=""/>
        <p:cNvGrpSpPr/>
        <p:nvPr/>
      </p:nvGrpSpPr>
      <p:grpSpPr>
        <a:xfrm>
          <a:off x="0" y="0"/>
          <a:ext cx="0" cy="0"/>
          <a:chOff x="0" y="0"/>
          <a:chExt cx="0" cy="0"/>
        </a:xfrm>
      </p:grpSpPr>
      <p:sp>
        <p:nvSpPr>
          <p:cNvPr id="6" name="Picture Placeholder 2"/>
          <p:cNvSpPr>
            <a:spLocks noGrp="1"/>
          </p:cNvSpPr>
          <p:nvPr>
            <p:ph type="pic" idx="18" hasCustomPrompt="1"/>
          </p:nvPr>
        </p:nvSpPr>
        <p:spPr>
          <a:xfrm>
            <a:off x="3681556" y="4363"/>
            <a:ext cx="3504000" cy="6858000"/>
          </a:xfrm>
          <a:prstGeom prst="rect">
            <a:avLst/>
          </a:prstGeom>
          <a:solidFill>
            <a:schemeClr val="bg1">
              <a:lumMod val="95000"/>
            </a:schemeClr>
          </a:solidFill>
        </p:spPr>
        <p:txBody>
          <a:bodyPr anchor="ctr"/>
          <a:lstStyle>
            <a:lvl1pPr marL="0" indent="0" algn="ctr">
              <a:buNone/>
              <a:defRPr sz="1200">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9" hasCustomPrompt="1"/>
          </p:nvPr>
        </p:nvSpPr>
        <p:spPr>
          <a:xfrm>
            <a:off x="0" y="0"/>
            <a:ext cx="3504000" cy="3356992"/>
          </a:xfrm>
          <a:prstGeom prst="rect">
            <a:avLst/>
          </a:prstGeom>
          <a:solidFill>
            <a:schemeClr val="bg1">
              <a:lumMod val="95000"/>
            </a:schemeClr>
          </a:solidFill>
        </p:spPr>
        <p:txBody>
          <a:bodyPr anchor="ctr"/>
          <a:lstStyle>
            <a:lvl1pPr marL="0" indent="0" algn="ctr">
              <a:buNone/>
              <a:defRPr sz="1200">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20" hasCustomPrompt="1"/>
          </p:nvPr>
        </p:nvSpPr>
        <p:spPr>
          <a:xfrm>
            <a:off x="0" y="3501008"/>
            <a:ext cx="3504000" cy="3356992"/>
          </a:xfrm>
          <a:prstGeom prst="rect">
            <a:avLst/>
          </a:prstGeom>
          <a:solidFill>
            <a:schemeClr val="bg1">
              <a:lumMod val="95000"/>
            </a:schemeClr>
          </a:solidFill>
        </p:spPr>
        <p:txBody>
          <a:bodyPr anchor="ctr"/>
          <a:lstStyle>
            <a:lvl1pPr marL="0" indent="0" algn="ctr">
              <a:buNone/>
              <a:defRPr sz="1200">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grpSp>
        <p:nvGrpSpPr>
          <p:cNvPr id="9" name="그룹 8">
            <a:extLst>
              <a:ext uri="{FF2B5EF4-FFF2-40B4-BE49-F238E27FC236}">
                <a16:creationId xmlns:a16="http://schemas.microsoft.com/office/drawing/2014/main" id="{C5C9FD68-7835-4F80-BE0C-09C5D602A481}"/>
              </a:ext>
            </a:extLst>
          </p:cNvPr>
          <p:cNvGrpSpPr/>
          <p:nvPr userDrawn="1"/>
        </p:nvGrpSpPr>
        <p:grpSpPr>
          <a:xfrm rot="10800000">
            <a:off x="11114869" y="393901"/>
            <a:ext cx="720080" cy="720080"/>
            <a:chOff x="546346" y="5762189"/>
            <a:chExt cx="720080" cy="720080"/>
          </a:xfrm>
          <a:solidFill>
            <a:schemeClr val="accent1"/>
          </a:solidFill>
        </p:grpSpPr>
        <p:sp>
          <p:nvSpPr>
            <p:cNvPr id="10" name="직사각형 9">
              <a:extLst>
                <a:ext uri="{FF2B5EF4-FFF2-40B4-BE49-F238E27FC236}">
                  <a16:creationId xmlns:a16="http://schemas.microsoft.com/office/drawing/2014/main" id="{E16EA3C4-78F0-44A2-B310-C44774DC3C19}"/>
                </a:ext>
              </a:extLst>
            </p:cNvPr>
            <p:cNvSpPr/>
            <p:nvPr/>
          </p:nvSpPr>
          <p:spPr>
            <a:xfrm>
              <a:off x="546346" y="5762189"/>
              <a:ext cx="180000" cy="7200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직사각형 10">
              <a:extLst>
                <a:ext uri="{FF2B5EF4-FFF2-40B4-BE49-F238E27FC236}">
                  <a16:creationId xmlns:a16="http://schemas.microsoft.com/office/drawing/2014/main" id="{2EE6D61C-1E71-469D-A9B7-45E08AADB143}"/>
                </a:ext>
              </a:extLst>
            </p:cNvPr>
            <p:cNvSpPr/>
            <p:nvPr/>
          </p:nvSpPr>
          <p:spPr>
            <a:xfrm rot="5400000">
              <a:off x="906386" y="6122229"/>
              <a:ext cx="180000" cy="5400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pic>
        <p:nvPicPr>
          <p:cNvPr id="12" name="Picture 11"/>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51" t="9979" r="9769" b="11168"/>
          <a:stretch/>
        </p:blipFill>
        <p:spPr>
          <a:xfrm>
            <a:off x="10925896" y="5931724"/>
            <a:ext cx="996807" cy="853123"/>
          </a:xfrm>
          <a:prstGeom prst="rect">
            <a:avLst/>
          </a:prstGeom>
        </p:spPr>
      </p:pic>
    </p:spTree>
    <p:extLst>
      <p:ext uri="{BB962C8B-B14F-4D97-AF65-F5344CB8AC3E}">
        <p14:creationId xmlns:p14="http://schemas.microsoft.com/office/powerpoint/2010/main" val="223106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7_Images and Contents Layout">
    <p:spTree>
      <p:nvGrpSpPr>
        <p:cNvPr id="1" name=""/>
        <p:cNvGrpSpPr/>
        <p:nvPr/>
      </p:nvGrpSpPr>
      <p:grpSpPr>
        <a:xfrm>
          <a:off x="0" y="0"/>
          <a:ext cx="0" cy="0"/>
          <a:chOff x="0" y="0"/>
          <a:chExt cx="0" cy="0"/>
        </a:xfrm>
      </p:grpSpPr>
      <p:sp>
        <p:nvSpPr>
          <p:cNvPr id="5" name="Picture Placeholder 2"/>
          <p:cNvSpPr>
            <a:spLocks noGrp="1"/>
          </p:cNvSpPr>
          <p:nvPr>
            <p:ph type="pic" idx="11" hasCustomPrompt="1"/>
          </p:nvPr>
        </p:nvSpPr>
        <p:spPr>
          <a:xfrm>
            <a:off x="6180000" y="4518000"/>
            <a:ext cx="6012000" cy="2340000"/>
          </a:xfrm>
          <a:prstGeom prst="rect">
            <a:avLst/>
          </a:prstGeom>
          <a:solidFill>
            <a:schemeClr val="bg1">
              <a:lumMod val="95000"/>
            </a:schemeClr>
          </a:solidFill>
        </p:spPr>
        <p:txBody>
          <a:bodyPr anchor="ctr"/>
          <a:lstStyle>
            <a:lvl1pPr marL="0" indent="0" algn="ctr">
              <a:buNone/>
              <a:defRPr sz="1200" baseline="0">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6" name="Picture Placeholder 2"/>
          <p:cNvSpPr>
            <a:spLocks noGrp="1"/>
          </p:cNvSpPr>
          <p:nvPr>
            <p:ph type="pic" idx="12" hasCustomPrompt="1"/>
          </p:nvPr>
        </p:nvSpPr>
        <p:spPr>
          <a:xfrm>
            <a:off x="0" y="4518000"/>
            <a:ext cx="6012000" cy="2340000"/>
          </a:xfrm>
          <a:prstGeom prst="rect">
            <a:avLst/>
          </a:prstGeom>
          <a:solidFill>
            <a:schemeClr val="bg1">
              <a:lumMod val="95000"/>
            </a:schemeClr>
          </a:solidFill>
        </p:spPr>
        <p:txBody>
          <a:bodyPr anchor="ctr"/>
          <a:lstStyle>
            <a:lvl1pPr marL="0" indent="0" algn="ctr">
              <a:buNone/>
              <a:defRPr sz="1200" baseline="0">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3" hasCustomPrompt="1"/>
          </p:nvPr>
        </p:nvSpPr>
        <p:spPr>
          <a:xfrm>
            <a:off x="6180000" y="0"/>
            <a:ext cx="6012000" cy="2340000"/>
          </a:xfrm>
          <a:prstGeom prst="rect">
            <a:avLst/>
          </a:prstGeom>
          <a:solidFill>
            <a:schemeClr val="bg1">
              <a:lumMod val="95000"/>
            </a:schemeClr>
          </a:solidFill>
        </p:spPr>
        <p:txBody>
          <a:bodyPr anchor="ctr"/>
          <a:lstStyle>
            <a:lvl1pPr marL="0" indent="0" algn="ctr">
              <a:buNone/>
              <a:defRPr sz="1200" baseline="0">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4" hasCustomPrompt="1"/>
          </p:nvPr>
        </p:nvSpPr>
        <p:spPr>
          <a:xfrm>
            <a:off x="0" y="0"/>
            <a:ext cx="6012000" cy="2340000"/>
          </a:xfrm>
          <a:prstGeom prst="rect">
            <a:avLst/>
          </a:prstGeom>
          <a:solidFill>
            <a:schemeClr val="bg1">
              <a:lumMod val="95000"/>
            </a:schemeClr>
          </a:solidFill>
        </p:spPr>
        <p:txBody>
          <a:bodyPr anchor="ctr"/>
          <a:lstStyle>
            <a:lvl1pPr marL="0" indent="0" algn="ctr">
              <a:buNone/>
              <a:defRPr sz="1200" baseline="0">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2" name="Rectangle 1"/>
          <p:cNvSpPr/>
          <p:nvPr userDrawn="1"/>
        </p:nvSpPr>
        <p:spPr>
          <a:xfrm>
            <a:off x="226423" y="2528900"/>
            <a:ext cx="11739154" cy="1800200"/>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Tree>
    <p:extLst>
      <p:ext uri="{BB962C8B-B14F-4D97-AF65-F5344CB8AC3E}">
        <p14:creationId xmlns:p14="http://schemas.microsoft.com/office/powerpoint/2010/main" val="139837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7_Section Break Layout">
    <p:spTree>
      <p:nvGrpSpPr>
        <p:cNvPr id="1" name=""/>
        <p:cNvGrpSpPr/>
        <p:nvPr/>
      </p:nvGrpSpPr>
      <p:grpSpPr>
        <a:xfrm>
          <a:off x="0" y="0"/>
          <a:ext cx="0" cy="0"/>
          <a:chOff x="0" y="0"/>
          <a:chExt cx="0" cy="0"/>
        </a:xfrm>
      </p:grpSpPr>
      <p:sp>
        <p:nvSpPr>
          <p:cNvPr id="2" name="Picture Placeholder 2"/>
          <p:cNvSpPr>
            <a:spLocks noGrp="1"/>
          </p:cNvSpPr>
          <p:nvPr>
            <p:ph type="pic" idx="1" hasCustomPrompt="1"/>
          </p:nvPr>
        </p:nvSpPr>
        <p:spPr>
          <a:xfrm>
            <a:off x="0" y="2286000"/>
            <a:ext cx="4065600" cy="2286000"/>
          </a:xfrm>
          <a:prstGeom prst="rect">
            <a:avLst/>
          </a:prstGeom>
          <a:solidFill>
            <a:schemeClr val="bg1">
              <a:lumMod val="95000"/>
            </a:schemeClr>
          </a:solidFill>
        </p:spPr>
        <p:txBody>
          <a:bodyPr anchor="ctr"/>
          <a:lstStyle>
            <a:lvl1pPr marL="0" indent="0" algn="ctr">
              <a:buNone/>
              <a:defRPr sz="1200" baseline="0">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3" name="Picture Placeholder 2"/>
          <p:cNvSpPr>
            <a:spLocks noGrp="1"/>
          </p:cNvSpPr>
          <p:nvPr>
            <p:ph type="pic" idx="10" hasCustomPrompt="1"/>
          </p:nvPr>
        </p:nvSpPr>
        <p:spPr>
          <a:xfrm>
            <a:off x="4063200" y="0"/>
            <a:ext cx="4065600" cy="2286000"/>
          </a:xfrm>
          <a:prstGeom prst="rect">
            <a:avLst/>
          </a:prstGeom>
          <a:solidFill>
            <a:schemeClr val="bg1">
              <a:lumMod val="95000"/>
            </a:schemeClr>
          </a:solidFill>
        </p:spPr>
        <p:txBody>
          <a:bodyPr anchor="ctr"/>
          <a:lstStyle>
            <a:lvl1pPr marL="0" indent="0" algn="ctr">
              <a:buNone/>
              <a:defRPr sz="1200" baseline="0">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4" name="Picture Placeholder 2"/>
          <p:cNvSpPr>
            <a:spLocks noGrp="1"/>
          </p:cNvSpPr>
          <p:nvPr>
            <p:ph type="pic" idx="11" hasCustomPrompt="1"/>
          </p:nvPr>
        </p:nvSpPr>
        <p:spPr>
          <a:xfrm>
            <a:off x="8126400" y="2286000"/>
            <a:ext cx="4065600" cy="2286000"/>
          </a:xfrm>
          <a:prstGeom prst="rect">
            <a:avLst/>
          </a:prstGeom>
          <a:solidFill>
            <a:schemeClr val="bg1">
              <a:lumMod val="95000"/>
            </a:schemeClr>
          </a:solidFill>
        </p:spPr>
        <p:txBody>
          <a:bodyPr anchor="ctr"/>
          <a:lstStyle>
            <a:lvl1pPr marL="0" indent="0" algn="ctr">
              <a:buNone/>
              <a:defRPr sz="1200" baseline="0">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5" name="Picture Placeholder 2"/>
          <p:cNvSpPr>
            <a:spLocks noGrp="1"/>
          </p:cNvSpPr>
          <p:nvPr>
            <p:ph type="pic" idx="12" hasCustomPrompt="1"/>
          </p:nvPr>
        </p:nvSpPr>
        <p:spPr>
          <a:xfrm>
            <a:off x="4063200" y="4572000"/>
            <a:ext cx="4065600" cy="2286000"/>
          </a:xfrm>
          <a:prstGeom prst="rect">
            <a:avLst/>
          </a:prstGeom>
          <a:solidFill>
            <a:schemeClr val="bg1">
              <a:lumMod val="95000"/>
            </a:schemeClr>
          </a:solidFill>
        </p:spPr>
        <p:txBody>
          <a:bodyPr anchor="ctr"/>
          <a:lstStyle>
            <a:lvl1pPr marL="0" indent="0" algn="ctr">
              <a:buNone/>
              <a:defRPr sz="1200" baseline="0">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6" name="Rectangle 5"/>
          <p:cNvSpPr/>
          <p:nvPr userDrawn="1"/>
        </p:nvSpPr>
        <p:spPr>
          <a:xfrm>
            <a:off x="4063200" y="2276872"/>
            <a:ext cx="4063200" cy="23042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51" t="9979" r="9769" b="11168"/>
          <a:stretch/>
        </p:blipFill>
        <p:spPr>
          <a:xfrm>
            <a:off x="10925896" y="5931724"/>
            <a:ext cx="996807" cy="853123"/>
          </a:xfrm>
          <a:prstGeom prst="rect">
            <a:avLst/>
          </a:prstGeom>
        </p:spPr>
      </p:pic>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l="13790" t="5107" r="29027" b="36706"/>
          <a:stretch/>
        </p:blipFill>
        <p:spPr>
          <a:xfrm>
            <a:off x="9878637" y="6037459"/>
            <a:ext cx="948661" cy="641651"/>
          </a:xfrm>
          <a:prstGeom prst="rect">
            <a:avLst/>
          </a:prstGeom>
        </p:spPr>
      </p:pic>
    </p:spTree>
    <p:extLst>
      <p:ext uri="{BB962C8B-B14F-4D97-AF65-F5344CB8AC3E}">
        <p14:creationId xmlns:p14="http://schemas.microsoft.com/office/powerpoint/2010/main" val="1225363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7_Title Slide">
    <p:spTree>
      <p:nvGrpSpPr>
        <p:cNvPr id="1" name=""/>
        <p:cNvGrpSpPr/>
        <p:nvPr/>
      </p:nvGrpSpPr>
      <p:grpSpPr>
        <a:xfrm>
          <a:off x="0" y="0"/>
          <a:ext cx="0" cy="0"/>
          <a:chOff x="0" y="0"/>
          <a:chExt cx="0" cy="0"/>
        </a:xfrm>
      </p:grpSpPr>
      <p:sp>
        <p:nvSpPr>
          <p:cNvPr id="2" name="Picture Placeholder 2"/>
          <p:cNvSpPr>
            <a:spLocks noGrp="1"/>
          </p:cNvSpPr>
          <p:nvPr>
            <p:ph type="pic" idx="14" hasCustomPrompt="1"/>
          </p:nvPr>
        </p:nvSpPr>
        <p:spPr>
          <a:xfrm>
            <a:off x="716828" y="3486206"/>
            <a:ext cx="6408000" cy="2844000"/>
          </a:xfrm>
          <a:prstGeom prst="rect">
            <a:avLst/>
          </a:prstGeom>
          <a:solidFill>
            <a:schemeClr val="bg1">
              <a:lumMod val="95000"/>
            </a:schemeClr>
          </a:solidFill>
        </p:spPr>
        <p:txBody>
          <a:bodyPr anchor="ctr"/>
          <a:lstStyle>
            <a:lvl1pPr marL="0" indent="0" algn="ctr">
              <a:buNone/>
              <a:defRPr sz="120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3" name="Picture Placeholder 2"/>
          <p:cNvSpPr>
            <a:spLocks noGrp="1"/>
          </p:cNvSpPr>
          <p:nvPr>
            <p:ph type="pic" idx="16" hasCustomPrompt="1"/>
          </p:nvPr>
        </p:nvSpPr>
        <p:spPr>
          <a:xfrm>
            <a:off x="9420597" y="3486206"/>
            <a:ext cx="2052000" cy="2844000"/>
          </a:xfrm>
          <a:prstGeom prst="rect">
            <a:avLst/>
          </a:prstGeom>
          <a:solidFill>
            <a:schemeClr val="bg1">
              <a:lumMod val="95000"/>
            </a:schemeClr>
          </a:solidFill>
        </p:spPr>
        <p:txBody>
          <a:bodyPr anchor="ctr"/>
          <a:lstStyle>
            <a:lvl1pPr marL="0" indent="0" algn="ctr">
              <a:buNone/>
              <a:defRPr sz="120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4" name="Picture Placeholder 2"/>
          <p:cNvSpPr>
            <a:spLocks noGrp="1"/>
          </p:cNvSpPr>
          <p:nvPr>
            <p:ph type="pic" idx="17" hasCustomPrompt="1"/>
          </p:nvPr>
        </p:nvSpPr>
        <p:spPr>
          <a:xfrm>
            <a:off x="9420597" y="513805"/>
            <a:ext cx="2052000" cy="2844000"/>
          </a:xfrm>
          <a:prstGeom prst="rect">
            <a:avLst/>
          </a:prstGeom>
          <a:solidFill>
            <a:schemeClr val="bg1">
              <a:lumMod val="95000"/>
            </a:schemeClr>
          </a:solidFill>
        </p:spPr>
        <p:txBody>
          <a:bodyPr anchor="ctr"/>
          <a:lstStyle>
            <a:lvl1pPr marL="0" indent="0" algn="ctr">
              <a:buNone/>
              <a:defRPr sz="120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5" name="Picture Placeholder 2"/>
          <p:cNvSpPr>
            <a:spLocks noGrp="1"/>
          </p:cNvSpPr>
          <p:nvPr>
            <p:ph type="pic" idx="18" hasCustomPrompt="1"/>
          </p:nvPr>
        </p:nvSpPr>
        <p:spPr>
          <a:xfrm>
            <a:off x="716828" y="513805"/>
            <a:ext cx="2052000" cy="2844000"/>
          </a:xfrm>
          <a:prstGeom prst="rect">
            <a:avLst/>
          </a:prstGeom>
          <a:solidFill>
            <a:schemeClr val="bg1">
              <a:lumMod val="95000"/>
            </a:schemeClr>
          </a:solidFill>
        </p:spPr>
        <p:txBody>
          <a:bodyPr anchor="ctr"/>
          <a:lstStyle>
            <a:lvl1pPr marL="0" indent="0" algn="ctr">
              <a:buNone/>
              <a:defRPr sz="120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6" name="Picture Placeholder 2"/>
          <p:cNvSpPr>
            <a:spLocks noGrp="1"/>
          </p:cNvSpPr>
          <p:nvPr>
            <p:ph type="pic" idx="19" hasCustomPrompt="1"/>
          </p:nvPr>
        </p:nvSpPr>
        <p:spPr>
          <a:xfrm>
            <a:off x="2894828" y="513805"/>
            <a:ext cx="2052000" cy="2844000"/>
          </a:xfrm>
          <a:prstGeom prst="rect">
            <a:avLst/>
          </a:prstGeom>
          <a:solidFill>
            <a:schemeClr val="bg1">
              <a:lumMod val="95000"/>
            </a:schemeClr>
          </a:solidFill>
        </p:spPr>
        <p:txBody>
          <a:bodyPr anchor="ctr"/>
          <a:lstStyle>
            <a:lvl1pPr marL="0" indent="0" algn="ctr">
              <a:buNone/>
              <a:defRPr sz="120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20" hasCustomPrompt="1"/>
          </p:nvPr>
        </p:nvSpPr>
        <p:spPr>
          <a:xfrm>
            <a:off x="5072828" y="513805"/>
            <a:ext cx="2052000" cy="2844000"/>
          </a:xfrm>
          <a:prstGeom prst="rect">
            <a:avLst/>
          </a:prstGeom>
          <a:solidFill>
            <a:schemeClr val="bg1">
              <a:lumMod val="95000"/>
            </a:schemeClr>
          </a:solidFill>
        </p:spPr>
        <p:txBody>
          <a:bodyPr anchor="ctr"/>
          <a:lstStyle>
            <a:lvl1pPr marL="0" indent="0" algn="ctr">
              <a:buNone/>
              <a:defRPr sz="120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Rectangle 7"/>
          <p:cNvSpPr/>
          <p:nvPr userDrawn="1"/>
        </p:nvSpPr>
        <p:spPr>
          <a:xfrm>
            <a:off x="7244655" y="1"/>
            <a:ext cx="2052000" cy="6857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latin typeface="+mn-lt"/>
            </a:endParaRPr>
          </a:p>
        </p:txBody>
      </p:sp>
    </p:spTree>
    <p:extLst>
      <p:ext uri="{BB962C8B-B14F-4D97-AF65-F5344CB8AC3E}">
        <p14:creationId xmlns:p14="http://schemas.microsoft.com/office/powerpoint/2010/main" val="1232986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IMAGE AND CONTENTS LAYOUT_27">
    <p:spTree>
      <p:nvGrpSpPr>
        <p:cNvPr id="1" name=""/>
        <p:cNvGrpSpPr/>
        <p:nvPr/>
      </p:nvGrpSpPr>
      <p:grpSpPr>
        <a:xfrm>
          <a:off x="0" y="0"/>
          <a:ext cx="0" cy="0"/>
          <a:chOff x="0" y="0"/>
          <a:chExt cx="0" cy="0"/>
        </a:xfrm>
      </p:grpSpPr>
      <p:sp>
        <p:nvSpPr>
          <p:cNvPr id="7" name="Rectangle 6"/>
          <p:cNvSpPr/>
          <p:nvPr userDrawn="1"/>
        </p:nvSpPr>
        <p:spPr>
          <a:xfrm>
            <a:off x="6093413" y="-1"/>
            <a:ext cx="6096001" cy="6858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그림 개체 틀 2"/>
          <p:cNvSpPr>
            <a:spLocks noGrp="1"/>
          </p:cNvSpPr>
          <p:nvPr>
            <p:ph type="pic" sz="quarter" idx="46" hasCustomPrompt="1"/>
          </p:nvPr>
        </p:nvSpPr>
        <p:spPr>
          <a:xfrm>
            <a:off x="4533269" y="1150261"/>
            <a:ext cx="2412000" cy="1584000"/>
          </a:xfrm>
          <a:prstGeom prst="rect">
            <a:avLst/>
          </a:prstGeom>
          <a:solidFill>
            <a:schemeClr val="bg1">
              <a:lumMod val="9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ko-KR" altLang="en-US" sz="1200" dirty="0">
                <a:solidFill>
                  <a:schemeClr val="tx1">
                    <a:lumMod val="85000"/>
                    <a:lumOff val="15000"/>
                  </a:schemeClr>
                </a:solidFill>
              </a:defRPr>
            </a:lvl1pPr>
          </a:lstStyle>
          <a:p>
            <a:pPr marL="0" lvl="0" algn="ctr"/>
            <a:r>
              <a:rPr lang="en-US" altLang="ko-KR" dirty="0"/>
              <a:t>Place Your Picture Here</a:t>
            </a:r>
            <a:endParaRPr lang="ko-KR" altLang="en-US" dirty="0"/>
          </a:p>
        </p:txBody>
      </p:sp>
      <p:sp>
        <p:nvSpPr>
          <p:cNvPr id="12" name="그림 개체 틀 2"/>
          <p:cNvSpPr>
            <a:spLocks noGrp="1"/>
          </p:cNvSpPr>
          <p:nvPr>
            <p:ph type="pic" sz="quarter" idx="61" hasCustomPrompt="1"/>
          </p:nvPr>
        </p:nvSpPr>
        <p:spPr>
          <a:xfrm>
            <a:off x="4533269" y="4561207"/>
            <a:ext cx="2412000" cy="1584000"/>
          </a:xfrm>
          <a:prstGeom prst="rect">
            <a:avLst/>
          </a:prstGeom>
          <a:solidFill>
            <a:schemeClr val="bg1">
              <a:lumMod val="9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ko-KR" altLang="en-US" sz="1200" dirty="0">
                <a:solidFill>
                  <a:schemeClr val="tx1">
                    <a:lumMod val="85000"/>
                    <a:lumOff val="15000"/>
                  </a:schemeClr>
                </a:solidFill>
              </a:defRPr>
            </a:lvl1pPr>
          </a:lstStyle>
          <a:p>
            <a:pPr marL="0" lvl="0" algn="ctr"/>
            <a:r>
              <a:rPr lang="en-US" altLang="ko-KR" dirty="0"/>
              <a:t>Place Your Picture Here</a:t>
            </a:r>
            <a:endParaRPr lang="ko-KR" altLang="en-US" dirty="0"/>
          </a:p>
        </p:txBody>
      </p:sp>
      <p:sp>
        <p:nvSpPr>
          <p:cNvPr id="15" name="그림 개체 틀 2"/>
          <p:cNvSpPr>
            <a:spLocks noGrp="1"/>
          </p:cNvSpPr>
          <p:nvPr>
            <p:ph type="pic" sz="quarter" idx="63" hasCustomPrompt="1"/>
          </p:nvPr>
        </p:nvSpPr>
        <p:spPr>
          <a:xfrm>
            <a:off x="2883891" y="551019"/>
            <a:ext cx="1548000" cy="2340000"/>
          </a:xfrm>
          <a:prstGeom prst="rect">
            <a:avLst/>
          </a:prstGeom>
          <a:solidFill>
            <a:schemeClr val="bg1">
              <a:lumMod val="9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ko-KR" altLang="en-US" sz="1200" dirty="0">
                <a:solidFill>
                  <a:schemeClr val="tx1">
                    <a:lumMod val="85000"/>
                    <a:lumOff val="15000"/>
                  </a:schemeClr>
                </a:solidFill>
              </a:defRPr>
            </a:lvl1pPr>
          </a:lstStyle>
          <a:p>
            <a:pPr marL="0" lvl="0" algn="ctr"/>
            <a:r>
              <a:rPr lang="en-US" altLang="ko-KR" dirty="0"/>
              <a:t>Place Your Picture Here</a:t>
            </a:r>
            <a:endParaRPr lang="ko-KR" altLang="en-US" dirty="0"/>
          </a:p>
        </p:txBody>
      </p:sp>
      <p:sp>
        <p:nvSpPr>
          <p:cNvPr id="17" name="그림 개체 틀 2"/>
          <p:cNvSpPr>
            <a:spLocks noGrp="1"/>
          </p:cNvSpPr>
          <p:nvPr>
            <p:ph type="pic" sz="quarter" idx="64" hasCustomPrompt="1"/>
          </p:nvPr>
        </p:nvSpPr>
        <p:spPr>
          <a:xfrm>
            <a:off x="2883891" y="3012492"/>
            <a:ext cx="1548000" cy="1260000"/>
          </a:xfrm>
          <a:prstGeom prst="rect">
            <a:avLst/>
          </a:prstGeom>
          <a:solidFill>
            <a:schemeClr val="bg1">
              <a:lumMod val="9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ko-KR" altLang="en-US" sz="1200" dirty="0">
                <a:solidFill>
                  <a:schemeClr val="tx1">
                    <a:lumMod val="85000"/>
                    <a:lumOff val="15000"/>
                  </a:schemeClr>
                </a:solidFill>
              </a:defRPr>
            </a:lvl1pPr>
          </a:lstStyle>
          <a:p>
            <a:pPr marL="0" lvl="0" algn="ctr"/>
            <a:r>
              <a:rPr lang="en-US" altLang="ko-KR" dirty="0"/>
              <a:t>Place Your Picture Here</a:t>
            </a:r>
            <a:endParaRPr lang="ko-KR" altLang="en-US" dirty="0"/>
          </a:p>
        </p:txBody>
      </p:sp>
      <p:sp>
        <p:nvSpPr>
          <p:cNvPr id="18" name="그림 개체 틀 2"/>
          <p:cNvSpPr>
            <a:spLocks noGrp="1"/>
          </p:cNvSpPr>
          <p:nvPr>
            <p:ph type="pic" sz="quarter" idx="65" hasCustomPrompt="1"/>
          </p:nvPr>
        </p:nvSpPr>
        <p:spPr>
          <a:xfrm>
            <a:off x="0" y="2321756"/>
            <a:ext cx="2772000" cy="1260000"/>
          </a:xfrm>
          <a:prstGeom prst="rect">
            <a:avLst/>
          </a:prstGeom>
          <a:solidFill>
            <a:schemeClr val="bg1">
              <a:lumMod val="9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ko-KR" altLang="en-US" sz="1200" dirty="0">
                <a:solidFill>
                  <a:schemeClr val="tx1">
                    <a:lumMod val="85000"/>
                    <a:lumOff val="15000"/>
                  </a:schemeClr>
                </a:solidFill>
              </a:defRPr>
            </a:lvl1pPr>
          </a:lstStyle>
          <a:p>
            <a:pPr marL="0" lvl="0" algn="ctr"/>
            <a:r>
              <a:rPr lang="en-US" altLang="ko-KR" dirty="0"/>
              <a:t>Place Your Picture Here</a:t>
            </a:r>
            <a:endParaRPr lang="ko-KR" altLang="en-US" dirty="0"/>
          </a:p>
        </p:txBody>
      </p:sp>
      <p:sp>
        <p:nvSpPr>
          <p:cNvPr id="20" name="그림 개체 틀 2"/>
          <p:cNvSpPr>
            <a:spLocks noGrp="1"/>
          </p:cNvSpPr>
          <p:nvPr>
            <p:ph type="pic" sz="quarter" idx="66" hasCustomPrompt="1"/>
          </p:nvPr>
        </p:nvSpPr>
        <p:spPr>
          <a:xfrm>
            <a:off x="2890419" y="4393964"/>
            <a:ext cx="1548000" cy="1944000"/>
          </a:xfrm>
          <a:prstGeom prst="rect">
            <a:avLst/>
          </a:prstGeom>
          <a:solidFill>
            <a:schemeClr val="bg1">
              <a:lumMod val="9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ko-KR" altLang="en-US" sz="1200" dirty="0">
                <a:solidFill>
                  <a:schemeClr val="tx1">
                    <a:lumMod val="85000"/>
                    <a:lumOff val="15000"/>
                  </a:schemeClr>
                </a:solidFill>
              </a:defRPr>
            </a:lvl1pPr>
          </a:lstStyle>
          <a:p>
            <a:pPr marL="0" lvl="0" algn="ctr"/>
            <a:r>
              <a:rPr lang="en-US" altLang="ko-KR" dirty="0"/>
              <a:t>Place Your Picture Here</a:t>
            </a:r>
            <a:endParaRPr lang="ko-KR" altLang="en-US" dirty="0"/>
          </a:p>
        </p:txBody>
      </p:sp>
      <p:sp>
        <p:nvSpPr>
          <p:cNvPr id="21" name="그림 개체 틀 2"/>
          <p:cNvSpPr>
            <a:spLocks noGrp="1"/>
          </p:cNvSpPr>
          <p:nvPr>
            <p:ph type="pic" sz="quarter" idx="67" hasCustomPrompt="1"/>
          </p:nvPr>
        </p:nvSpPr>
        <p:spPr>
          <a:xfrm>
            <a:off x="4533269" y="2855734"/>
            <a:ext cx="2412000" cy="1584000"/>
          </a:xfrm>
          <a:prstGeom prst="rect">
            <a:avLst/>
          </a:prstGeom>
          <a:solidFill>
            <a:schemeClr val="bg1">
              <a:lumMod val="9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ko-KR" altLang="en-US" sz="1200" dirty="0">
                <a:solidFill>
                  <a:schemeClr val="tx1">
                    <a:lumMod val="85000"/>
                    <a:lumOff val="15000"/>
                  </a:schemeClr>
                </a:solidFill>
              </a:defRPr>
            </a:lvl1pPr>
          </a:lstStyle>
          <a:p>
            <a:pPr marL="0" lvl="0" algn="ctr"/>
            <a:r>
              <a:rPr lang="en-US" altLang="ko-KR" dirty="0"/>
              <a:t>Place Your Picture Here</a:t>
            </a:r>
            <a:endParaRPr lang="ko-KR" altLang="en-US" dirty="0"/>
          </a:p>
        </p:txBody>
      </p:sp>
      <p:sp>
        <p:nvSpPr>
          <p:cNvPr id="22" name="그림 개체 틀 2"/>
          <p:cNvSpPr>
            <a:spLocks noGrp="1"/>
          </p:cNvSpPr>
          <p:nvPr>
            <p:ph type="pic" sz="quarter" idx="68" hasCustomPrompt="1"/>
          </p:nvPr>
        </p:nvSpPr>
        <p:spPr>
          <a:xfrm>
            <a:off x="0" y="3703228"/>
            <a:ext cx="2772000" cy="1260000"/>
          </a:xfrm>
          <a:prstGeom prst="rect">
            <a:avLst/>
          </a:prstGeom>
          <a:solidFill>
            <a:schemeClr val="bg1">
              <a:lumMod val="9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ko-KR" altLang="en-US" sz="1200" dirty="0">
                <a:solidFill>
                  <a:schemeClr val="tx1">
                    <a:lumMod val="85000"/>
                    <a:lumOff val="15000"/>
                  </a:schemeClr>
                </a:solidFill>
              </a:defRPr>
            </a:lvl1pPr>
          </a:lstStyle>
          <a:p>
            <a:pPr marL="0" lvl="0" algn="ctr"/>
            <a:r>
              <a:rPr lang="en-US" altLang="ko-KR" dirty="0"/>
              <a:t>Place Your Picture Here</a:t>
            </a:r>
            <a:endParaRPr lang="ko-KR" altLang="en-US" dirty="0"/>
          </a:p>
        </p:txBody>
      </p:sp>
      <p:pic>
        <p:nvPicPr>
          <p:cNvPr id="14" name="Picture 13"/>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51" t="9979" r="9769" b="11168"/>
          <a:stretch/>
        </p:blipFill>
        <p:spPr>
          <a:xfrm>
            <a:off x="10925896" y="5931724"/>
            <a:ext cx="996807" cy="853123"/>
          </a:xfrm>
          <a:prstGeom prst="rect">
            <a:avLst/>
          </a:prstGeom>
        </p:spPr>
      </p:pic>
      <p:pic>
        <p:nvPicPr>
          <p:cNvPr id="24" name="Picture 23"/>
          <p:cNvPicPr>
            <a:picLocks noChangeAspect="1"/>
          </p:cNvPicPr>
          <p:nvPr userDrawn="1"/>
        </p:nvPicPr>
        <p:blipFill rotWithShape="1">
          <a:blip r:embed="rId3" cstate="print">
            <a:extLst>
              <a:ext uri="{28A0092B-C50C-407E-A947-70E740481C1C}">
                <a14:useLocalDpi xmlns:a14="http://schemas.microsoft.com/office/drawing/2010/main" val="0"/>
              </a:ext>
            </a:extLst>
          </a:blip>
          <a:srcRect l="13790" t="5107" r="29027" b="36706"/>
          <a:stretch/>
        </p:blipFill>
        <p:spPr>
          <a:xfrm>
            <a:off x="9878637" y="6037459"/>
            <a:ext cx="948661" cy="641651"/>
          </a:xfrm>
          <a:prstGeom prst="rect">
            <a:avLst/>
          </a:prstGeom>
        </p:spPr>
      </p:pic>
    </p:spTree>
    <p:extLst>
      <p:ext uri="{BB962C8B-B14F-4D97-AF65-F5344CB8AC3E}">
        <p14:creationId xmlns:p14="http://schemas.microsoft.com/office/powerpoint/2010/main" val="3164292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2_IMAGES LAYOUT">
    <p:spTree>
      <p:nvGrpSpPr>
        <p:cNvPr id="1" name=""/>
        <p:cNvGrpSpPr/>
        <p:nvPr/>
      </p:nvGrpSpPr>
      <p:grpSpPr>
        <a:xfrm>
          <a:off x="0" y="0"/>
          <a:ext cx="0" cy="0"/>
          <a:chOff x="0" y="0"/>
          <a:chExt cx="0" cy="0"/>
        </a:xfrm>
      </p:grpSpPr>
      <p:grpSp>
        <p:nvGrpSpPr>
          <p:cNvPr id="6" name="Group 5"/>
          <p:cNvGrpSpPr/>
          <p:nvPr userDrawn="1"/>
        </p:nvGrpSpPr>
        <p:grpSpPr>
          <a:xfrm flipH="1">
            <a:off x="4268277" y="2096236"/>
            <a:ext cx="7923714" cy="3380234"/>
            <a:chOff x="0" y="1992982"/>
            <a:chExt cx="3028115" cy="3380234"/>
          </a:xfrm>
        </p:grpSpPr>
        <p:sp>
          <p:nvSpPr>
            <p:cNvPr id="7" name="Rectangle 6"/>
            <p:cNvSpPr/>
            <p:nvPr/>
          </p:nvSpPr>
          <p:spPr>
            <a:xfrm>
              <a:off x="0" y="1992982"/>
              <a:ext cx="2958637" cy="33802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8" name="Rectangle 7"/>
            <p:cNvSpPr/>
            <p:nvPr/>
          </p:nvSpPr>
          <p:spPr>
            <a:xfrm>
              <a:off x="2986842" y="1992982"/>
              <a:ext cx="41273" cy="33802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grpSp>
      <p:pic>
        <p:nvPicPr>
          <p:cNvPr id="15" name="그림 4">
            <a:extLst>
              <a:ext uri="{FF2B5EF4-FFF2-40B4-BE49-F238E27FC236}">
                <a16:creationId xmlns:a16="http://schemas.microsoft.com/office/drawing/2014/main" id="{AA6944F3-318D-44F5-B013-016E59DFBFC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2447" y="1731899"/>
            <a:ext cx="3675829" cy="4665984"/>
          </a:xfrm>
          <a:prstGeom prst="rect">
            <a:avLst/>
          </a:prstGeom>
        </p:spPr>
      </p:pic>
      <p:sp>
        <p:nvSpPr>
          <p:cNvPr id="16" name="그림 개체 틀 2">
            <a:extLst>
              <a:ext uri="{FF2B5EF4-FFF2-40B4-BE49-F238E27FC236}">
                <a16:creationId xmlns:a16="http://schemas.microsoft.com/office/drawing/2014/main" id="{6C9C1DC6-6FC7-4AA7-B952-4EF87CE516AB}"/>
              </a:ext>
            </a:extLst>
          </p:cNvPr>
          <p:cNvSpPr>
            <a:spLocks noGrp="1"/>
          </p:cNvSpPr>
          <p:nvPr>
            <p:ph type="pic" sz="quarter" idx="14" hasCustomPrompt="1"/>
          </p:nvPr>
        </p:nvSpPr>
        <p:spPr>
          <a:xfrm>
            <a:off x="1010193" y="2096236"/>
            <a:ext cx="2743201" cy="3380234"/>
          </a:xfrm>
          <a:prstGeom prst="rect">
            <a:avLst/>
          </a:prstGeom>
          <a:solidFill>
            <a:schemeClr val="bg1">
              <a:lumMod val="95000"/>
            </a:schemeClr>
          </a:solidFill>
        </p:spPr>
        <p:txBody>
          <a:bodyPr anchor="ctr"/>
          <a:lstStyle>
            <a:lvl1pPr marL="0" indent="0" algn="ctr">
              <a:buNone/>
              <a:defRPr sz="1200">
                <a:solidFill>
                  <a:schemeClr val="tx1">
                    <a:lumMod val="75000"/>
                    <a:lumOff val="25000"/>
                  </a:schemeClr>
                </a:solidFill>
              </a:defRPr>
            </a:lvl1pPr>
          </a:lstStyle>
          <a:p>
            <a:r>
              <a:rPr lang="en-US" altLang="ko-KR" dirty="0"/>
              <a:t>Place Your Picture Here</a:t>
            </a:r>
            <a:endParaRPr lang="ko-KR" altLang="en-US" dirty="0"/>
          </a:p>
        </p:txBody>
      </p:sp>
      <p:sp>
        <p:nvSpPr>
          <p:cNvPr id="17" name="Text Placeholder 9">
            <a:extLst>
              <a:ext uri="{FF2B5EF4-FFF2-40B4-BE49-F238E27FC236}">
                <a16:creationId xmlns:a16="http://schemas.microsoft.com/office/drawing/2014/main" id="{3E12B4E4-E123-46BF-8F88-A9A3A930C1C9}"/>
              </a:ext>
            </a:extLst>
          </p:cNvPr>
          <p:cNvSpPr>
            <a:spLocks noGrp="1"/>
          </p:cNvSpPr>
          <p:nvPr>
            <p:ph type="body" sz="quarter" idx="10" hasCustomPrompt="1"/>
          </p:nvPr>
        </p:nvSpPr>
        <p:spPr>
          <a:xfrm>
            <a:off x="323528" y="291926"/>
            <a:ext cx="11573197" cy="724247"/>
          </a:xfrm>
          <a:prstGeom prst="rect">
            <a:avLst/>
          </a:prstGeom>
        </p:spPr>
        <p:txBody>
          <a:bodyPr anchor="ctr"/>
          <a:lstStyle>
            <a:lvl1pPr marL="0" indent="0" algn="ctr">
              <a:buNone/>
              <a:defRPr sz="5400" b="0" baseline="0">
                <a:latin typeface="+mj-lt"/>
                <a:cs typeface="Arial" pitchFamily="34" charset="0"/>
              </a:defRPr>
            </a:lvl1pPr>
          </a:lstStyle>
          <a:p>
            <a:pPr lvl="0"/>
            <a:r>
              <a:rPr lang="en-US" altLang="ko-KR" dirty="0"/>
              <a:t>BASIC LAYOUT</a:t>
            </a:r>
          </a:p>
        </p:txBody>
      </p:sp>
      <p:sp>
        <p:nvSpPr>
          <p:cNvPr id="19" name="Rectangle 8">
            <a:extLst>
              <a:ext uri="{FF2B5EF4-FFF2-40B4-BE49-F238E27FC236}">
                <a16:creationId xmlns:a16="http://schemas.microsoft.com/office/drawing/2014/main" id="{56F21C7B-C9C8-41AA-B248-9ACFA6BDF89B}"/>
              </a:ext>
            </a:extLst>
          </p:cNvPr>
          <p:cNvSpPr/>
          <p:nvPr userDrawn="1"/>
        </p:nvSpPr>
        <p:spPr>
          <a:xfrm>
            <a:off x="0" y="0"/>
            <a:ext cx="121920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0" name="Rectangle 8">
            <a:extLst>
              <a:ext uri="{FF2B5EF4-FFF2-40B4-BE49-F238E27FC236}">
                <a16:creationId xmlns:a16="http://schemas.microsoft.com/office/drawing/2014/main" id="{4EE74922-DCFE-4D14-BC2C-3D758C912A1F}"/>
              </a:ext>
            </a:extLst>
          </p:cNvPr>
          <p:cNvSpPr/>
          <p:nvPr userDrawn="1"/>
        </p:nvSpPr>
        <p:spPr>
          <a:xfrm>
            <a:off x="0" y="6812281"/>
            <a:ext cx="121920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pic>
        <p:nvPicPr>
          <p:cNvPr id="10" name="Picture 9"/>
          <p:cNvPicPr>
            <a:picLocks noChangeAspect="1"/>
          </p:cNvPicPr>
          <p:nvPr userDrawn="1"/>
        </p:nvPicPr>
        <p:blipFill rotWithShape="1">
          <a:blip r:embed="rId3" cstate="print">
            <a:extLst>
              <a:ext uri="{28A0092B-C50C-407E-A947-70E740481C1C}">
                <a14:useLocalDpi xmlns:a14="http://schemas.microsoft.com/office/drawing/2010/main" val="0"/>
              </a:ext>
            </a:extLst>
          </a:blip>
          <a:srcRect l="12751" t="9979" r="9769" b="11168"/>
          <a:stretch/>
        </p:blipFill>
        <p:spPr>
          <a:xfrm>
            <a:off x="10925896" y="5931724"/>
            <a:ext cx="996807" cy="853123"/>
          </a:xfrm>
          <a:prstGeom prst="rect">
            <a:avLst/>
          </a:prstGeom>
        </p:spPr>
      </p:pic>
      <p:pic>
        <p:nvPicPr>
          <p:cNvPr id="11" name="Picture 10"/>
          <p:cNvPicPr>
            <a:picLocks noChangeAspect="1"/>
          </p:cNvPicPr>
          <p:nvPr userDrawn="1"/>
        </p:nvPicPr>
        <p:blipFill rotWithShape="1">
          <a:blip r:embed="rId4" cstate="print">
            <a:extLst>
              <a:ext uri="{28A0092B-C50C-407E-A947-70E740481C1C}">
                <a14:useLocalDpi xmlns:a14="http://schemas.microsoft.com/office/drawing/2010/main" val="0"/>
              </a:ext>
            </a:extLst>
          </a:blip>
          <a:srcRect l="13790" t="5107" r="29027" b="36706"/>
          <a:stretch/>
        </p:blipFill>
        <p:spPr>
          <a:xfrm>
            <a:off x="9878637" y="6037459"/>
            <a:ext cx="948661" cy="641651"/>
          </a:xfrm>
          <a:prstGeom prst="rect">
            <a:avLst/>
          </a:prstGeom>
        </p:spPr>
      </p:pic>
    </p:spTree>
    <p:extLst>
      <p:ext uri="{BB962C8B-B14F-4D97-AF65-F5344CB8AC3E}">
        <p14:creationId xmlns:p14="http://schemas.microsoft.com/office/powerpoint/2010/main" val="224154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19" cstate="print">
            <a:extLst>
              <a:ext uri="{28A0092B-C50C-407E-A947-70E740481C1C}">
                <a14:useLocalDpi xmlns:a14="http://schemas.microsoft.com/office/drawing/2010/main" val="0"/>
              </a:ext>
            </a:extLst>
          </a:blip>
          <a:srcRect l="12751" t="9979" r="9769" b="11168"/>
          <a:stretch/>
        </p:blipFill>
        <p:spPr>
          <a:xfrm>
            <a:off x="10925896" y="5931724"/>
            <a:ext cx="996807" cy="853123"/>
          </a:xfrm>
          <a:prstGeom prst="rect">
            <a:avLst/>
          </a:prstGeom>
        </p:spPr>
      </p:pic>
      <p:pic>
        <p:nvPicPr>
          <p:cNvPr id="4" name="Picture 3"/>
          <p:cNvPicPr>
            <a:picLocks noChangeAspect="1" noChangeArrowheads="1"/>
          </p:cNvPicPr>
          <p:nvPr userDrawn="1"/>
        </p:nvPicPr>
        <p:blipFill>
          <a:blip r:embed="rId20" cstate="print">
            <a:extLst>
              <a:ext uri="{28A0092B-C50C-407E-A947-70E740481C1C}">
                <a14:useLocalDpi xmlns:a14="http://schemas.microsoft.com/office/drawing/2010/main" val="0"/>
              </a:ext>
            </a:extLst>
          </a:blip>
          <a:srcRect/>
          <a:stretch>
            <a:fillRect/>
          </a:stretch>
        </p:blipFill>
        <p:spPr bwMode="auto">
          <a:xfrm>
            <a:off x="452841" y="5756692"/>
            <a:ext cx="1490689" cy="9775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73193"/>
      </p:ext>
    </p:extLst>
  </p:cSld>
  <p:clrMap bg1="lt1" tx1="dk1" bg2="lt2" tx2="dk2" accent1="accent1" accent2="accent2" accent3="accent3" accent4="accent4" accent5="accent5" accent6="accent6" hlink="hlink" folHlink="folHlink"/>
  <p:sldLayoutIdLst>
    <p:sldLayoutId id="2147483663" r:id="rId1"/>
    <p:sldLayoutId id="2147483667" r:id="rId2"/>
    <p:sldLayoutId id="2147483668" r:id="rId3"/>
    <p:sldLayoutId id="2147483675" r:id="rId4"/>
    <p:sldLayoutId id="2147483676" r:id="rId5"/>
    <p:sldLayoutId id="2147483677" r:id="rId6"/>
    <p:sldLayoutId id="2147483679" r:id="rId7"/>
    <p:sldLayoutId id="2147483680" r:id="rId8"/>
    <p:sldLayoutId id="2147483681" r:id="rId9"/>
    <p:sldLayoutId id="2147483682" r:id="rId10"/>
    <p:sldLayoutId id="2147483683" r:id="rId11"/>
    <p:sldLayoutId id="2147483684" r:id="rId12"/>
    <p:sldLayoutId id="2147483747" r:id="rId13"/>
    <p:sldLayoutId id="2147483748" r:id="rId14"/>
    <p:sldLayoutId id="2147483749" r:id="rId15"/>
    <p:sldLayoutId id="2147483750" r:id="rId16"/>
    <p:sldLayoutId id="2147483752" r:id="rId17"/>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1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oleObject" Target="file:///\\mpofilprd01\Data\Home\bertusv\Stats\Milk%20SA%20Stats\Stats%20masterfile.xlsx!Figure%2013" TargetMode="External"/><Relationship Id="rId2" Type="http://schemas.openxmlformats.org/officeDocument/2006/relationships/notesSlide" Target="../notesSlides/notesSlide11.xml"/><Relationship Id="rId1" Type="http://schemas.openxmlformats.org/officeDocument/2006/relationships/slideLayout" Target="../slideLayouts/slideLayout15.xml"/><Relationship Id="rId6" Type="http://schemas.openxmlformats.org/officeDocument/2006/relationships/image" Target="../media/image14.emf"/><Relationship Id="rId5" Type="http://schemas.openxmlformats.org/officeDocument/2006/relationships/oleObject" Target="file:///\\mpofilprd01\Data\Home\bertusv\Stats\Milk%20SA%20Stats\Stats%20masterfile.xlsx!Figure%2014" TargetMode="External"/><Relationship Id="rId4" Type="http://schemas.openxmlformats.org/officeDocument/2006/relationships/image" Target="../media/image13.emf"/></Relationships>
</file>

<file path=ppt/slides/_rels/slide12.xml.rels><?xml version="1.0" encoding="UTF-8" standalone="yes"?>
<Relationships xmlns="http://schemas.openxmlformats.org/package/2006/relationships"><Relationship Id="rId3" Type="http://schemas.openxmlformats.org/officeDocument/2006/relationships/oleObject" Target="file:///\\mpofilprd01\Data\Home\bertusv\Stats\GDT%20index%202014%20(3).xlsx!Figure%201" TargetMode="External"/><Relationship Id="rId2" Type="http://schemas.openxmlformats.org/officeDocument/2006/relationships/notesSlide" Target="../notesSlides/notesSlide12.xml"/><Relationship Id="rId1" Type="http://schemas.openxmlformats.org/officeDocument/2006/relationships/slideLayout" Target="../slideLayouts/slideLayout15.xml"/><Relationship Id="rId4" Type="http://schemas.openxmlformats.org/officeDocument/2006/relationships/image" Target="../media/image15.emf"/></Relationships>
</file>

<file path=ppt/slides/_rels/slide13.xml.rels><?xml version="1.0" encoding="UTF-8" standalone="yes"?>
<Relationships xmlns="http://schemas.openxmlformats.org/package/2006/relationships"><Relationship Id="rId3" Type="http://schemas.openxmlformats.org/officeDocument/2006/relationships/oleObject" Target="file:///\\mpofilprd01\Data\Home\bertusv\Stats\Milk%20SA%20Stats\Internasionale%20Produsentepryse%201.xlsx!Poland!%5bInternasionale%20Produsentepryse%201.xlsx%5dPoland%20Chart%202" TargetMode="External"/><Relationship Id="rId2" Type="http://schemas.openxmlformats.org/officeDocument/2006/relationships/notesSlide" Target="../notesSlides/notesSlide13.xml"/><Relationship Id="rId1" Type="http://schemas.openxmlformats.org/officeDocument/2006/relationships/slideLayout" Target="../slideLayouts/slideLayout15.xml"/><Relationship Id="rId4" Type="http://schemas.openxmlformats.org/officeDocument/2006/relationships/image" Target="../media/image16.emf"/></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1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3" Type="http://schemas.openxmlformats.org/officeDocument/2006/relationships/oleObject" Target="file:///\\mpofilprd01\Data\Home\bertusv\Stats\Milk%20SA%20Stats\Stats%20masterfile.xlsx!Figure%2018" TargetMode="External"/><Relationship Id="rId2" Type="http://schemas.openxmlformats.org/officeDocument/2006/relationships/notesSlide" Target="../notesSlides/notesSlide15.xml"/><Relationship Id="rId1" Type="http://schemas.openxmlformats.org/officeDocument/2006/relationships/slideLayout" Target="../slideLayouts/slideLayout15.xml"/><Relationship Id="rId4" Type="http://schemas.openxmlformats.org/officeDocument/2006/relationships/image" Target="../media/image17.emf"/></Relationships>
</file>

<file path=ppt/slides/_rels/slide16.xml.rels><?xml version="1.0" encoding="UTF-8" standalone="yes"?>
<Relationships xmlns="http://schemas.openxmlformats.org/package/2006/relationships"><Relationship Id="rId3" Type="http://schemas.openxmlformats.org/officeDocument/2006/relationships/oleObject" Target="file:///\\mpofilprd01\Data\Home\bertusv\Stats\Milk%20SA%20Stats\Stats%20masterfile.xlsx!Fig%2019" TargetMode="External"/><Relationship Id="rId2" Type="http://schemas.openxmlformats.org/officeDocument/2006/relationships/notesSlide" Target="../notesSlides/notesSlide16.xml"/><Relationship Id="rId1" Type="http://schemas.openxmlformats.org/officeDocument/2006/relationships/slideLayout" Target="../slideLayouts/slideLayout15.xml"/><Relationship Id="rId4" Type="http://schemas.openxmlformats.org/officeDocument/2006/relationships/image" Target="../media/image18.emf"/></Relationships>
</file>

<file path=ppt/slides/_rels/slide17.xml.rels><?xml version="1.0" encoding="UTF-8" standalone="yes"?>
<Relationships xmlns="http://schemas.openxmlformats.org/package/2006/relationships"><Relationship Id="rId3" Type="http://schemas.openxmlformats.org/officeDocument/2006/relationships/oleObject" Target="file:///\\mpofilprd01\Data\Home\bertusv\Stats\Milk%20SA%20Stats\MSA%20presentation%20Nov%202022%20new%20graphs.xlsx!Fed%20with%20sa!%5bMSA%20presentation%20Nov%202022%20new%20graphs.xlsx%5dFed%20with%20saChart%202" TargetMode="External"/><Relationship Id="rId2" Type="http://schemas.openxmlformats.org/officeDocument/2006/relationships/notesSlide" Target="../notesSlides/notesSlide17.xml"/><Relationship Id="rId1" Type="http://schemas.openxmlformats.org/officeDocument/2006/relationships/slideLayout" Target="../slideLayouts/slideLayout15.xml"/><Relationship Id="rId4" Type="http://schemas.openxmlformats.org/officeDocument/2006/relationships/image" Target="../media/image19.emf"/></Relationships>
</file>

<file path=ppt/slides/_rels/slide18.xml.rels><?xml version="1.0" encoding="UTF-8" standalone="yes"?>
<Relationships xmlns="http://schemas.openxmlformats.org/package/2006/relationships"><Relationship Id="rId3" Type="http://schemas.openxmlformats.org/officeDocument/2006/relationships/oleObject" Target="file:///\\mpofilprd01\Data\Home\bertusv\Stats\Milk%20SA%20Stats\Stats%20masterfile.xlsx!Interest%20rate!%5bStats%20masterfile.xlsx%5dInterest%20rate%20Chart%201" TargetMode="External"/><Relationship Id="rId2" Type="http://schemas.openxmlformats.org/officeDocument/2006/relationships/notesSlide" Target="../notesSlides/notesSlide18.xml"/><Relationship Id="rId1" Type="http://schemas.openxmlformats.org/officeDocument/2006/relationships/slideLayout" Target="../slideLayouts/slideLayout15.xml"/><Relationship Id="rId4" Type="http://schemas.openxmlformats.org/officeDocument/2006/relationships/image" Target="../media/image20.emf"/></Relationships>
</file>

<file path=ppt/slides/_rels/slide19.xml.rels><?xml version="1.0" encoding="UTF-8" standalone="yes"?>
<Relationships xmlns="http://schemas.openxmlformats.org/package/2006/relationships"><Relationship Id="rId3" Type="http://schemas.openxmlformats.org/officeDocument/2006/relationships/oleObject" Target="file:///\\mpofilprd01\Data\Home\bertusv\Stats\Milk%20SA%20Stats\Stats%20masterfile.xlsx!Household%20inc!%5bStats%20masterfile.xlsx%5dHousehold%20inc%20Chart%201" TargetMode="External"/><Relationship Id="rId2" Type="http://schemas.openxmlformats.org/officeDocument/2006/relationships/notesSlide" Target="../notesSlides/notesSlide19.xml"/><Relationship Id="rId1" Type="http://schemas.openxmlformats.org/officeDocument/2006/relationships/slideLayout" Target="../slideLayouts/slideLayout15.xml"/><Relationship Id="rId4" Type="http://schemas.openxmlformats.org/officeDocument/2006/relationships/image" Target="../media/image21.emf"/></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0.xml"/><Relationship Id="rId1" Type="http://schemas.openxmlformats.org/officeDocument/2006/relationships/slideLayout" Target="../slideLayouts/slideLayout1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1.xml.rels><?xml version="1.0" encoding="UTF-8" standalone="yes"?>
<Relationships xmlns="http://schemas.openxmlformats.org/package/2006/relationships"><Relationship Id="rId3" Type="http://schemas.openxmlformats.org/officeDocument/2006/relationships/oleObject" Target="file:///\\mpofilprd01\Data\Home\bertusv\Stats\Milk%20SA%20Stats\Dairy%20digits%20figure.xlsx!Figure%202" TargetMode="External"/><Relationship Id="rId2" Type="http://schemas.openxmlformats.org/officeDocument/2006/relationships/notesSlide" Target="../notesSlides/notesSlide21.xml"/><Relationship Id="rId1" Type="http://schemas.openxmlformats.org/officeDocument/2006/relationships/slideLayout" Target="../slideLayouts/slideLayout16.xml"/><Relationship Id="rId4" Type="http://schemas.openxmlformats.org/officeDocument/2006/relationships/image" Target="../media/image22.emf"/></Relationships>
</file>

<file path=ppt/slides/_rels/slide22.xml.rels><?xml version="1.0" encoding="UTF-8" standalone="yes"?>
<Relationships xmlns="http://schemas.openxmlformats.org/package/2006/relationships"><Relationship Id="rId3" Type="http://schemas.openxmlformats.org/officeDocument/2006/relationships/oleObject" Target="file:///\\mpofilprd01\Data\Home\bertusv\Stats\Milk%20SA%20Stats\Stats%20masterfile.xlsx!Figure%2010" TargetMode="External"/><Relationship Id="rId2" Type="http://schemas.openxmlformats.org/officeDocument/2006/relationships/notesSlide" Target="../notesSlides/notesSlide22.xml"/><Relationship Id="rId1" Type="http://schemas.openxmlformats.org/officeDocument/2006/relationships/slideLayout" Target="../slideLayouts/slideLayout15.xml"/><Relationship Id="rId4" Type="http://schemas.openxmlformats.org/officeDocument/2006/relationships/image" Target="../media/image23.emf"/></Relationships>
</file>

<file path=ppt/slides/_rels/slide2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4.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3" Type="http://schemas.openxmlformats.org/officeDocument/2006/relationships/oleObject" Target="file:///\\mpofilprd01\Data\Home\bertusv\Stats\Milk%20SA%20Stats\Dairy%20digits%20figure.xlsx!Figure%204" TargetMode="External"/><Relationship Id="rId2" Type="http://schemas.openxmlformats.org/officeDocument/2006/relationships/notesSlide" Target="../notesSlides/notesSlide27.xml"/><Relationship Id="rId1" Type="http://schemas.openxmlformats.org/officeDocument/2006/relationships/slideLayout" Target="../slideLayouts/slideLayout15.xml"/><Relationship Id="rId4" Type="http://schemas.openxmlformats.org/officeDocument/2006/relationships/image" Target="../media/image26.emf"/></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29.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oleObject" Target="file:///\\mpofilprd01\Data\Home\bertusv\Stats\Milk%20SA%20Stats\Stats%20masterfile.xlsx!Figure%2016" TargetMode="External"/><Relationship Id="rId2" Type="http://schemas.openxmlformats.org/officeDocument/2006/relationships/notesSlide" Target="../notesSlides/notesSlide4.xml"/><Relationship Id="rId1" Type="http://schemas.openxmlformats.org/officeDocument/2006/relationships/slideLayout" Target="../slideLayouts/slideLayout15.xml"/><Relationship Id="rId4" Type="http://schemas.openxmlformats.org/officeDocument/2006/relationships/image" Target="../media/image7.emf"/></Relationships>
</file>

<file path=ppt/slides/_rels/slide5.xml.rels><?xml version="1.0" encoding="UTF-8" standalone="yes"?>
<Relationships xmlns="http://schemas.openxmlformats.org/package/2006/relationships"><Relationship Id="rId3" Type="http://schemas.openxmlformats.org/officeDocument/2006/relationships/oleObject" Target="file:///\\mpofilprd01\Data\Home\bertusv\Stats\Milk%20SA%20Stats\MSA%20presentation%20Nov%202022%20new%20graphs.xlsx!Global%20infl!%5bMSA%20presentation%20Nov%202022%20new%20graphs.xlsx%5dGlobal%20infl%20Chart%202" TargetMode="External"/><Relationship Id="rId2" Type="http://schemas.openxmlformats.org/officeDocument/2006/relationships/notesSlide" Target="../notesSlides/notesSlide5.xml"/><Relationship Id="rId1" Type="http://schemas.openxmlformats.org/officeDocument/2006/relationships/slideLayout" Target="../slideLayouts/slideLayout15.xml"/><Relationship Id="rId4" Type="http://schemas.openxmlformats.org/officeDocument/2006/relationships/image" Target="../media/image8.emf"/></Relationships>
</file>

<file path=ppt/slides/_rels/slide6.xml.rels><?xml version="1.0" encoding="UTF-8" standalone="yes"?>
<Relationships xmlns="http://schemas.openxmlformats.org/package/2006/relationships"><Relationship Id="rId3" Type="http://schemas.openxmlformats.org/officeDocument/2006/relationships/oleObject" Target="file:///\\mpofilprd01\Data\Home\bertusv\Stats\Milk%20SA%20Stats\MSA%20presentation%20Nov%202022%20new%20graphs.xlsx!US%20fed!%5bMSA%20presentation%20Nov%202022%20new%20graphs.xlsx%5dUS%20fed%20Chart%206" TargetMode="External"/><Relationship Id="rId2" Type="http://schemas.openxmlformats.org/officeDocument/2006/relationships/notesSlide" Target="../notesSlides/notesSlide6.xml"/><Relationship Id="rId1" Type="http://schemas.openxmlformats.org/officeDocument/2006/relationships/slideLayout" Target="../slideLayouts/slideLayout15.xml"/><Relationship Id="rId4" Type="http://schemas.openxmlformats.org/officeDocument/2006/relationships/image" Target="../media/image9.emf"/></Relationships>
</file>

<file path=ppt/slides/_rels/slide7.xml.rels><?xml version="1.0" encoding="UTF-8" standalone="yes"?>
<Relationships xmlns="http://schemas.openxmlformats.org/package/2006/relationships"><Relationship Id="rId3" Type="http://schemas.openxmlformats.org/officeDocument/2006/relationships/oleObject" Target="file:///\\mpofilprd01\Data\Home\bertusv\Stats\Milk%20SA%20Stats\MSA%20presentation%20Nov%202022%20new%20graphs.xlsx!Us%20fed%20monthly!%5bMSA%20presentation%20Nov%202022%20new%20graphs.xlsx%5dUs%20fed%20monthly%20Chart%201" TargetMode="External"/><Relationship Id="rId2" Type="http://schemas.openxmlformats.org/officeDocument/2006/relationships/notesSlide" Target="../notesSlides/notesSlide7.xml"/><Relationship Id="rId1" Type="http://schemas.openxmlformats.org/officeDocument/2006/relationships/slideLayout" Target="../slideLayouts/slideLayout15.xml"/><Relationship Id="rId4" Type="http://schemas.openxmlformats.org/officeDocument/2006/relationships/image" Target="../media/image10.emf"/></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oleObject" Target="file:///\\mpofilprd01\Data\Home\bertusv\Stats\Milk%20SA%20Stats\Stats%20masterfile.xlsx!Figure%2012" TargetMode="External"/><Relationship Id="rId2" Type="http://schemas.openxmlformats.org/officeDocument/2006/relationships/notesSlide" Target="../notesSlides/notesSlide9.xml"/><Relationship Id="rId1" Type="http://schemas.openxmlformats.org/officeDocument/2006/relationships/slideLayout" Target="../slideLayouts/slideLayout15.xml"/><Relationship Id="rId4" Type="http://schemas.openxmlformats.org/officeDocument/2006/relationships/image" Target="../media/image1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739" y="1718097"/>
            <a:ext cx="10062901" cy="1362456"/>
          </a:xfrm>
        </p:spPr>
        <p:txBody>
          <a:bodyPr>
            <a:normAutofit fontScale="90000"/>
          </a:bodyPr>
          <a:lstStyle/>
          <a:p>
            <a:r>
              <a:rPr lang="en-ZA" sz="4900" dirty="0" err="1">
                <a:solidFill>
                  <a:schemeClr val="tx1"/>
                </a:solidFill>
                <a:latin typeface="Arial Rounded MT Bold" pitchFamily="34" charset="0"/>
              </a:rPr>
              <a:t>MilkSA</a:t>
            </a:r>
            <a:r>
              <a:rPr lang="en-ZA" sz="4900" dirty="0">
                <a:solidFill>
                  <a:schemeClr val="tx1"/>
                </a:solidFill>
                <a:latin typeface="Arial Rounded MT Bold" pitchFamily="34" charset="0"/>
              </a:rPr>
              <a:t> Project: </a:t>
            </a:r>
            <a:r>
              <a:rPr lang="en-ZA" sz="4000" dirty="0">
                <a:solidFill>
                  <a:schemeClr val="tx1"/>
                </a:solidFill>
                <a:latin typeface="Arial Rounded MT Bold" pitchFamily="34" charset="0"/>
              </a:rPr>
              <a:t>Economies and Markets</a:t>
            </a:r>
            <a:br>
              <a:rPr lang="en-ZA" dirty="0">
                <a:solidFill>
                  <a:schemeClr val="tx1"/>
                </a:solidFill>
                <a:latin typeface="Arial Rounded MT Bold" pitchFamily="34" charset="0"/>
              </a:rPr>
            </a:br>
            <a:br>
              <a:rPr lang="en-ZA" dirty="0">
                <a:solidFill>
                  <a:schemeClr val="tx1"/>
                </a:solidFill>
              </a:rPr>
            </a:br>
            <a:endParaRPr lang="en-ZA" dirty="0">
              <a:solidFill>
                <a:schemeClr val="tx1"/>
              </a:solidFill>
              <a:latin typeface="Arial Rounded MT Bold" pitchFamily="34" charset="0"/>
            </a:endParaRPr>
          </a:p>
        </p:txBody>
      </p:sp>
      <p:sp>
        <p:nvSpPr>
          <p:cNvPr id="3" name="Rectangle 2"/>
          <p:cNvSpPr/>
          <p:nvPr/>
        </p:nvSpPr>
        <p:spPr>
          <a:xfrm>
            <a:off x="911424" y="3151977"/>
            <a:ext cx="10369152" cy="2062103"/>
          </a:xfrm>
          <a:prstGeom prst="rect">
            <a:avLst/>
          </a:prstGeom>
        </p:spPr>
        <p:txBody>
          <a:bodyPr wrap="square">
            <a:spAutoFit/>
          </a:bodyPr>
          <a:lstStyle/>
          <a:p>
            <a:pPr algn="ctr"/>
            <a:endParaRPr lang="en-ZA" sz="3200" dirty="0">
              <a:latin typeface="Arial Rounded MT Bold" pitchFamily="34" charset="0"/>
            </a:endParaRPr>
          </a:p>
          <a:p>
            <a:pPr algn="ctr"/>
            <a:r>
              <a:rPr lang="en-ZA" sz="3200" dirty="0">
                <a:latin typeface="Arial Rounded MT Bold" pitchFamily="34" charset="0"/>
              </a:rPr>
              <a:t>Presentation for the  </a:t>
            </a:r>
          </a:p>
          <a:p>
            <a:pPr algn="ctr"/>
            <a:r>
              <a:rPr lang="en-ZA" sz="3200" dirty="0">
                <a:latin typeface="Arial Rounded MT Bold" pitchFamily="34" charset="0"/>
              </a:rPr>
              <a:t>Milk SA General Meeting of Members </a:t>
            </a:r>
          </a:p>
          <a:p>
            <a:pPr algn="ctr"/>
            <a:r>
              <a:rPr lang="en-ZA" sz="3200" dirty="0">
                <a:latin typeface="Arial Rounded MT Bold" pitchFamily="34" charset="0"/>
              </a:rPr>
              <a:t>30 November 2022</a:t>
            </a:r>
          </a:p>
        </p:txBody>
      </p:sp>
      <p:sp>
        <p:nvSpPr>
          <p:cNvPr id="10" name="Subtitle 2"/>
          <p:cNvSpPr txBox="1">
            <a:spLocks/>
          </p:cNvSpPr>
          <p:nvPr/>
        </p:nvSpPr>
        <p:spPr>
          <a:xfrm>
            <a:off x="997809" y="6194413"/>
            <a:ext cx="11033770" cy="685800"/>
          </a:xfrm>
          <a:prstGeom prst="rect">
            <a:avLst/>
          </a:prstGeom>
        </p:spPr>
        <p:txBody>
          <a:bodyPr vert="horz" anchor="t">
            <a:normAutofit/>
          </a:bodyPr>
          <a:lstStyle>
            <a:lvl1pPr marL="320040" indent="-320040" algn="l" rtl="0" eaLnBrk="1" latinLnBrk="0" hangingPunct="1">
              <a:spcBef>
                <a:spcPts val="700"/>
              </a:spcBef>
              <a:buClr>
                <a:schemeClr val="accent2"/>
              </a:buClr>
              <a:buSzPct val="60000"/>
              <a:buFont typeface="Wingdings"/>
              <a:buNone/>
              <a:defRPr sz="2800" kern="1200">
                <a:solidFill>
                  <a:schemeClr val="tx2"/>
                </a:solidFill>
                <a:latin typeface="+mn-lt"/>
                <a:ea typeface="+mn-ea"/>
                <a:cs typeface="+mn-cs"/>
              </a:defRPr>
            </a:lvl1pPr>
            <a:lvl2pPr marL="640080" indent="-274320" algn="l" rtl="0" eaLnBrk="1" latinLnBrk="0" hangingPunct="1">
              <a:spcBef>
                <a:spcPts val="550"/>
              </a:spcBef>
              <a:buClr>
                <a:schemeClr val="accent1"/>
              </a:buClr>
              <a:buSzPct val="70000"/>
              <a:buFont typeface="Wingdings 2"/>
              <a:buNone/>
              <a:defRPr sz="1800" kern="1200">
                <a:solidFill>
                  <a:schemeClr val="tx1">
                    <a:tint val="75000"/>
                  </a:schemeClr>
                </a:solidFill>
                <a:latin typeface="+mn-lt"/>
                <a:ea typeface="+mn-ea"/>
                <a:cs typeface="+mn-cs"/>
              </a:defRPr>
            </a:lvl2pPr>
            <a:lvl3pPr marL="914400" indent="-228600" algn="l" rtl="0" eaLnBrk="1" latinLnBrk="0" hangingPunct="1">
              <a:spcBef>
                <a:spcPts val="500"/>
              </a:spcBef>
              <a:buClr>
                <a:schemeClr val="accent2"/>
              </a:buClr>
              <a:buSzPct val="75000"/>
              <a:buFont typeface="Wingdings"/>
              <a:buNone/>
              <a:defRPr sz="1600" kern="1200">
                <a:solidFill>
                  <a:schemeClr val="tx1">
                    <a:tint val="75000"/>
                  </a:schemeClr>
                </a:solidFill>
                <a:latin typeface="+mn-lt"/>
                <a:ea typeface="+mn-ea"/>
                <a:cs typeface="+mn-cs"/>
              </a:defRPr>
            </a:lvl3pPr>
            <a:lvl4pPr marL="1371600" indent="-228600" algn="l" rtl="0" eaLnBrk="1" latinLnBrk="0" hangingPunct="1">
              <a:spcBef>
                <a:spcPts val="400"/>
              </a:spcBef>
              <a:buClr>
                <a:schemeClr val="accent3"/>
              </a:buClr>
              <a:buSzPct val="75000"/>
              <a:buFont typeface="Wingdings"/>
              <a:buNone/>
              <a:defRPr sz="1400" kern="1200">
                <a:solidFill>
                  <a:schemeClr val="tx1">
                    <a:tint val="75000"/>
                  </a:schemeClr>
                </a:solidFill>
                <a:latin typeface="+mn-lt"/>
                <a:ea typeface="+mn-ea"/>
                <a:cs typeface="+mn-cs"/>
              </a:defRPr>
            </a:lvl4pPr>
            <a:lvl5pPr marL="1828800" indent="-228600" algn="l" rtl="0" eaLnBrk="1" latinLnBrk="0" hangingPunct="1">
              <a:spcBef>
                <a:spcPts val="400"/>
              </a:spcBef>
              <a:buClr>
                <a:schemeClr val="accent4"/>
              </a:buClr>
              <a:buSzPct val="65000"/>
              <a:buFont typeface="Wingdings"/>
              <a:buNone/>
              <a:defRPr sz="1400" kern="1200">
                <a:solidFill>
                  <a:schemeClr val="tx1">
                    <a:tint val="75000"/>
                  </a:schemeClr>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pPr algn="r"/>
            <a:r>
              <a:rPr lang="en-ZA" sz="1200" dirty="0">
                <a:latin typeface="Arial Rounded MT Bold" panose="020F0704030504030204" pitchFamily="34" charset="0"/>
              </a:rPr>
              <a:t>Prepared by B van Heerden and assisted by the MSA Industry Information Work Group</a:t>
            </a:r>
          </a:p>
          <a:p>
            <a:pPr algn="r"/>
            <a:r>
              <a:rPr lang="en-ZA" sz="1200" dirty="0">
                <a:latin typeface="Arial Rounded MT Bold" panose="020F0704030504030204" pitchFamily="34" charset="0"/>
              </a:rPr>
              <a:t>November 2022</a:t>
            </a:r>
          </a:p>
        </p:txBody>
      </p:sp>
      <p:pic>
        <p:nvPicPr>
          <p:cNvPr id="15362"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8384" y="1708472"/>
            <a:ext cx="1173958" cy="7698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67367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88524529"/>
              </p:ext>
            </p:extLst>
          </p:nvPr>
        </p:nvGraphicFramePr>
        <p:xfrm>
          <a:off x="911181" y="1680347"/>
          <a:ext cx="10396240" cy="36567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62068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09600" y="274637"/>
            <a:ext cx="10574965" cy="1143000"/>
          </a:xfrm>
        </p:spPr>
        <p:txBody>
          <a:bodyPr>
            <a:noAutofit/>
          </a:bodyPr>
          <a:lstStyle/>
          <a:p>
            <a:pPr algn="ctr"/>
            <a:r>
              <a:rPr lang="en-US" sz="3600" dirty="0">
                <a:latin typeface="Arial Rounded MT Bold" panose="020F0704030504030204" pitchFamily="34" charset="0"/>
              </a:rPr>
              <a:t>International prices of dairy products </a:t>
            </a:r>
            <a:br>
              <a:rPr lang="en-US" sz="3600" dirty="0">
                <a:latin typeface="Arial Rounded MT Bold" panose="020F0704030504030204" pitchFamily="34" charset="0"/>
              </a:rPr>
            </a:br>
            <a:r>
              <a:rPr lang="en-US" sz="3600" dirty="0">
                <a:latin typeface="Arial Rounded MT Bold" panose="020F0704030504030204" pitchFamily="34" charset="0"/>
              </a:rPr>
              <a:t>Jan 2012 – October 2022</a:t>
            </a:r>
          </a:p>
        </p:txBody>
      </p:sp>
      <p:sp>
        <p:nvSpPr>
          <p:cNvPr id="3" name="Content Placeholder 2"/>
          <p:cNvSpPr>
            <a:spLocks noGrp="1"/>
          </p:cNvSpPr>
          <p:nvPr>
            <p:ph sz="half" idx="4294967295"/>
          </p:nvPr>
        </p:nvSpPr>
        <p:spPr>
          <a:xfrm>
            <a:off x="9586384" y="1600201"/>
            <a:ext cx="2605616" cy="4525963"/>
          </a:xfrm>
        </p:spPr>
        <p:txBody>
          <a:bodyPr/>
          <a:lstStyle/>
          <a:p>
            <a:pPr marL="0" indent="0">
              <a:buNone/>
            </a:pPr>
            <a:endParaRPr lang="en-ZA" dirty="0"/>
          </a:p>
          <a:p>
            <a:pPr marL="0" indent="0">
              <a:buNone/>
            </a:pPr>
            <a:endParaRPr lang="en-ZA" dirty="0"/>
          </a:p>
        </p:txBody>
      </p:sp>
      <p:sp>
        <p:nvSpPr>
          <p:cNvPr id="6" name="TextBox 5"/>
          <p:cNvSpPr txBox="1"/>
          <p:nvPr/>
        </p:nvSpPr>
        <p:spPr>
          <a:xfrm>
            <a:off x="2157799" y="6056763"/>
            <a:ext cx="5952661" cy="297454"/>
          </a:xfrm>
          <a:prstGeom prst="rect">
            <a:avLst/>
          </a:prstGeom>
          <a:noFill/>
        </p:spPr>
        <p:txBody>
          <a:bodyPr wrap="square" rtlCol="0">
            <a:spAutoFit/>
          </a:bodyPr>
          <a:lstStyle/>
          <a:p>
            <a:r>
              <a:rPr lang="en-ZA" sz="1333" dirty="0">
                <a:latin typeface="Arial Rounded MT Bold" panose="020F0704030504030204" pitchFamily="34" charset="0"/>
              </a:rPr>
              <a:t>Source: USDA, South African Reserve Bank </a:t>
            </a:r>
          </a:p>
        </p:txBody>
      </p:sp>
      <p:graphicFrame>
        <p:nvGraphicFramePr>
          <p:cNvPr id="2" name="Object 1"/>
          <p:cNvGraphicFramePr>
            <a:graphicFrameLocks noChangeAspect="1"/>
          </p:cNvGraphicFramePr>
          <p:nvPr>
            <p:extLst>
              <p:ext uri="{D42A27DB-BD31-4B8C-83A1-F6EECF244321}">
                <p14:modId xmlns:p14="http://schemas.microsoft.com/office/powerpoint/2010/main" val="2747945061"/>
              </p:ext>
            </p:extLst>
          </p:nvPr>
        </p:nvGraphicFramePr>
        <p:xfrm>
          <a:off x="83366" y="2209799"/>
          <a:ext cx="5935663" cy="3048000"/>
        </p:xfrm>
        <a:graphic>
          <a:graphicData uri="http://schemas.openxmlformats.org/presentationml/2006/ole">
            <mc:AlternateContent xmlns:mc="http://schemas.openxmlformats.org/markup-compatibility/2006">
              <mc:Choice xmlns:v="urn:schemas-microsoft-com:vml" Requires="v">
                <p:oleObj name="Worksheet" r:id="rId3" imgW="9403009" imgH="6179875" progId="Excel.Sheet.12">
                  <p:link updateAutomatic="1"/>
                </p:oleObj>
              </mc:Choice>
              <mc:Fallback>
                <p:oleObj name="Worksheet" r:id="rId3" imgW="9403009" imgH="6179875" progId="Excel.Sheet.12">
                  <p:link updateAutomatic="1"/>
                  <p:pic>
                    <p:nvPicPr>
                      <p:cNvPr id="2" name="Object 1"/>
                      <p:cNvPicPr/>
                      <p:nvPr/>
                    </p:nvPicPr>
                    <p:blipFill>
                      <a:blip r:embed="rId4"/>
                      <a:stretch>
                        <a:fillRect/>
                      </a:stretch>
                    </p:blipFill>
                    <p:spPr>
                      <a:xfrm>
                        <a:off x="83366" y="2209799"/>
                        <a:ext cx="5935663" cy="3048000"/>
                      </a:xfrm>
                      <a:prstGeom prst="rect">
                        <a:avLst/>
                      </a:prstGeom>
                    </p:spPr>
                  </p:pic>
                </p:oleObj>
              </mc:Fallback>
            </mc:AlternateContent>
          </a:graphicData>
        </a:graphic>
      </p:graphicFrame>
      <p:sp>
        <p:nvSpPr>
          <p:cNvPr id="4" name="Rectangle 3"/>
          <p:cNvSpPr/>
          <p:nvPr/>
        </p:nvSpPr>
        <p:spPr>
          <a:xfrm>
            <a:off x="1703671" y="1600201"/>
            <a:ext cx="2974206" cy="5775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latin typeface="Arial Rounded MT Bold" panose="020F0704030504030204" pitchFamily="34" charset="0"/>
              </a:rPr>
              <a:t>US$/ton</a:t>
            </a:r>
            <a:endParaRPr lang="en-ZA" dirty="0"/>
          </a:p>
        </p:txBody>
      </p:sp>
      <p:graphicFrame>
        <p:nvGraphicFramePr>
          <p:cNvPr id="7" name="Object 6"/>
          <p:cNvGraphicFramePr>
            <a:graphicFrameLocks noChangeAspect="1"/>
          </p:cNvGraphicFramePr>
          <p:nvPr>
            <p:extLst>
              <p:ext uri="{D42A27DB-BD31-4B8C-83A1-F6EECF244321}">
                <p14:modId xmlns:p14="http://schemas.microsoft.com/office/powerpoint/2010/main" val="2606661453"/>
              </p:ext>
            </p:extLst>
          </p:nvPr>
        </p:nvGraphicFramePr>
        <p:xfrm>
          <a:off x="5876925" y="2135188"/>
          <a:ext cx="6453188" cy="3373437"/>
        </p:xfrm>
        <a:graphic>
          <a:graphicData uri="http://schemas.openxmlformats.org/presentationml/2006/ole">
            <mc:AlternateContent xmlns:mc="http://schemas.openxmlformats.org/markup-compatibility/2006">
              <mc:Choice xmlns:v="urn:schemas-microsoft-com:vml" Requires="v">
                <p:oleObj name="Worksheet" r:id="rId5" imgW="9403009" imgH="6179875" progId="Excel.Sheet.12">
                  <p:link updateAutomatic="1"/>
                </p:oleObj>
              </mc:Choice>
              <mc:Fallback>
                <p:oleObj name="Worksheet" r:id="rId5" imgW="9403009" imgH="6179875" progId="Excel.Sheet.12">
                  <p:link updateAutomatic="1"/>
                  <p:pic>
                    <p:nvPicPr>
                      <p:cNvPr id="2" name="Object 1"/>
                      <p:cNvPicPr/>
                      <p:nvPr/>
                    </p:nvPicPr>
                    <p:blipFill>
                      <a:blip r:embed="rId6"/>
                      <a:stretch>
                        <a:fillRect/>
                      </a:stretch>
                    </p:blipFill>
                    <p:spPr>
                      <a:xfrm>
                        <a:off x="5876925" y="2135188"/>
                        <a:ext cx="6453188" cy="3373437"/>
                      </a:xfrm>
                      <a:prstGeom prst="rect">
                        <a:avLst/>
                      </a:prstGeom>
                    </p:spPr>
                  </p:pic>
                </p:oleObj>
              </mc:Fallback>
            </mc:AlternateContent>
          </a:graphicData>
        </a:graphic>
      </p:graphicFrame>
      <p:sp>
        <p:nvSpPr>
          <p:cNvPr id="8" name="Rectangle 7"/>
          <p:cNvSpPr/>
          <p:nvPr/>
        </p:nvSpPr>
        <p:spPr>
          <a:xfrm>
            <a:off x="7783200" y="1516066"/>
            <a:ext cx="2974206" cy="5775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latin typeface="Arial Rounded MT Bold" panose="020F0704030504030204" pitchFamily="34" charset="0"/>
              </a:rPr>
              <a:t>Rand/ton</a:t>
            </a:r>
            <a:endParaRPr lang="en-ZA" dirty="0"/>
          </a:p>
        </p:txBody>
      </p:sp>
    </p:spTree>
    <p:extLst>
      <p:ext uri="{BB962C8B-B14F-4D97-AF65-F5344CB8AC3E}">
        <p14:creationId xmlns:p14="http://schemas.microsoft.com/office/powerpoint/2010/main" val="4267416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ZA" sz="3200" dirty="0">
                <a:latin typeface="Arial Rounded MT Bold" panose="020F0704030504030204" pitchFamily="34" charset="0"/>
              </a:rPr>
              <a:t> </a:t>
            </a:r>
          </a:p>
        </p:txBody>
      </p:sp>
      <p:sp>
        <p:nvSpPr>
          <p:cNvPr id="7" name="TextBox 6"/>
          <p:cNvSpPr txBox="1"/>
          <p:nvPr/>
        </p:nvSpPr>
        <p:spPr>
          <a:xfrm>
            <a:off x="1882608" y="6094555"/>
            <a:ext cx="4608512" cy="297454"/>
          </a:xfrm>
          <a:prstGeom prst="rect">
            <a:avLst/>
          </a:prstGeom>
          <a:noFill/>
        </p:spPr>
        <p:txBody>
          <a:bodyPr wrap="square" rtlCol="0">
            <a:spAutoFit/>
          </a:bodyPr>
          <a:lstStyle/>
          <a:p>
            <a:r>
              <a:rPr lang="en-ZA" sz="1333" dirty="0">
                <a:latin typeface="Arial Rounded MT Bold" panose="020F0704030504030204" pitchFamily="34" charset="0"/>
              </a:rPr>
              <a:t>Source: GDT Index</a:t>
            </a:r>
          </a:p>
        </p:txBody>
      </p:sp>
      <p:sp>
        <p:nvSpPr>
          <p:cNvPr id="5" name="Rectangle 2"/>
          <p:cNvSpPr txBox="1">
            <a:spLocks noChangeArrowheads="1"/>
          </p:cNvSpPr>
          <p:nvPr/>
        </p:nvSpPr>
        <p:spPr>
          <a:xfrm>
            <a:off x="609600" y="274637"/>
            <a:ext cx="10574965" cy="1143000"/>
          </a:xfrm>
        </p:spPr>
        <p:txBody>
          <a:bodyPr>
            <a:noAutofit/>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3733" dirty="0">
              <a:latin typeface="Arial Rounded MT Bold" panose="020F0704030504030204" pitchFamily="34" charset="0"/>
            </a:endParaRPr>
          </a:p>
        </p:txBody>
      </p:sp>
      <p:sp>
        <p:nvSpPr>
          <p:cNvPr id="6" name="Rectangle 2"/>
          <p:cNvSpPr txBox="1">
            <a:spLocks noChangeArrowheads="1"/>
          </p:cNvSpPr>
          <p:nvPr/>
        </p:nvSpPr>
        <p:spPr>
          <a:xfrm>
            <a:off x="660400" y="317077"/>
            <a:ext cx="10871200" cy="1433345"/>
          </a:xfrm>
        </p:spPr>
        <p:txBody>
          <a:bodyPr>
            <a:noAutofit/>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ZA" sz="3600" dirty="0" err="1">
                <a:latin typeface="Arial Rounded MT Bold" panose="020F0704030504030204" pitchFamily="34" charset="0"/>
              </a:rPr>
              <a:t>GlobalDairytrade</a:t>
            </a:r>
            <a:r>
              <a:rPr lang="en-ZA" sz="3600" dirty="0">
                <a:latin typeface="Arial Rounded MT Bold" panose="020F0704030504030204" pitchFamily="34" charset="0"/>
              </a:rPr>
              <a:t> Auction Sale price index of dairy products,</a:t>
            </a:r>
            <a:br>
              <a:rPr lang="en-ZA" sz="3600" dirty="0">
                <a:latin typeface="Arial Rounded MT Bold" panose="020F0704030504030204" pitchFamily="34" charset="0"/>
              </a:rPr>
            </a:br>
            <a:r>
              <a:rPr lang="en-ZA" sz="3600" dirty="0">
                <a:latin typeface="Arial Rounded MT Bold" panose="020F0704030504030204" pitchFamily="34" charset="0"/>
              </a:rPr>
              <a:t> Jan 2011 – November 2022 </a:t>
            </a:r>
            <a:r>
              <a:rPr lang="en-ZA" sz="2000" dirty="0">
                <a:latin typeface="Arial Rounded MT Bold" panose="020F0704030504030204" pitchFamily="34" charset="0"/>
              </a:rPr>
              <a:t> </a:t>
            </a:r>
            <a:endParaRPr lang="en-US" sz="2000" dirty="0">
              <a:latin typeface="Arial Rounded MT Bold" panose="020F0704030504030204" pitchFamily="34" charset="0"/>
              <a:cs typeface="Arial" charset="0"/>
            </a:endParaRPr>
          </a:p>
        </p:txBody>
      </p:sp>
      <p:graphicFrame>
        <p:nvGraphicFramePr>
          <p:cNvPr id="4" name="Object 3">
            <a:extLst>
              <a:ext uri="{FF2B5EF4-FFF2-40B4-BE49-F238E27FC236}">
                <a16:creationId xmlns:a16="http://schemas.microsoft.com/office/drawing/2014/main" id="{29EFF009-8FBD-2337-A5D3-124DFAAAEC33}"/>
              </a:ext>
            </a:extLst>
          </p:cNvPr>
          <p:cNvGraphicFramePr>
            <a:graphicFrameLocks noChangeAspect="1"/>
          </p:cNvGraphicFramePr>
          <p:nvPr>
            <p:extLst>
              <p:ext uri="{D42A27DB-BD31-4B8C-83A1-F6EECF244321}">
                <p14:modId xmlns:p14="http://schemas.microsoft.com/office/powerpoint/2010/main" val="1644186088"/>
              </p:ext>
            </p:extLst>
          </p:nvPr>
        </p:nvGraphicFramePr>
        <p:xfrm>
          <a:off x="1263650" y="1784349"/>
          <a:ext cx="9607550" cy="4310205"/>
        </p:xfrm>
        <a:graphic>
          <a:graphicData uri="http://schemas.openxmlformats.org/presentationml/2006/ole">
            <mc:AlternateContent xmlns:mc="http://schemas.openxmlformats.org/markup-compatibility/2006">
              <mc:Choice xmlns:v="urn:schemas-microsoft-com:vml" Requires="v">
                <p:oleObj name="Worksheet" r:id="rId3" imgW="8762929" imgH="6179875" progId="Excel.Sheet.12">
                  <p:link updateAutomatic="1"/>
                </p:oleObj>
              </mc:Choice>
              <mc:Fallback>
                <p:oleObj name="Worksheet" r:id="rId3" imgW="8762929" imgH="6179875" progId="Excel.Sheet.12">
                  <p:link updateAutomatic="1"/>
                  <p:pic>
                    <p:nvPicPr>
                      <p:cNvPr id="0" name=""/>
                      <p:cNvPicPr/>
                      <p:nvPr/>
                    </p:nvPicPr>
                    <p:blipFill>
                      <a:blip r:embed="rId4"/>
                      <a:stretch>
                        <a:fillRect/>
                      </a:stretch>
                    </p:blipFill>
                    <p:spPr>
                      <a:xfrm>
                        <a:off x="1263650" y="1784349"/>
                        <a:ext cx="9607550" cy="4310205"/>
                      </a:xfrm>
                      <a:prstGeom prst="rect">
                        <a:avLst/>
                      </a:prstGeom>
                    </p:spPr>
                  </p:pic>
                </p:oleObj>
              </mc:Fallback>
            </mc:AlternateContent>
          </a:graphicData>
        </a:graphic>
      </p:graphicFrame>
    </p:spTree>
    <p:extLst>
      <p:ext uri="{BB962C8B-B14F-4D97-AF65-F5344CB8AC3E}">
        <p14:creationId xmlns:p14="http://schemas.microsoft.com/office/powerpoint/2010/main" val="2547931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392" y="356659"/>
            <a:ext cx="10871200" cy="1124744"/>
          </a:xfrm>
        </p:spPr>
        <p:txBody>
          <a:bodyPr>
            <a:noAutofit/>
          </a:bodyPr>
          <a:lstStyle/>
          <a:p>
            <a:pPr algn="ctr"/>
            <a:r>
              <a:rPr lang="en-ZA" sz="2800" dirty="0">
                <a:latin typeface="Arial Rounded MT Bold" panose="020F0704030504030204" pitchFamily="34" charset="0"/>
              </a:rPr>
              <a:t>Average European, Poland and SA producer prices, of unprocessed milk, Jan 2019 – Oct 2022</a:t>
            </a:r>
          </a:p>
        </p:txBody>
      </p:sp>
      <p:sp>
        <p:nvSpPr>
          <p:cNvPr id="3" name="Rectangle 2"/>
          <p:cNvSpPr/>
          <p:nvPr/>
        </p:nvSpPr>
        <p:spPr>
          <a:xfrm>
            <a:off x="2005063" y="6196819"/>
            <a:ext cx="4145687" cy="297454"/>
          </a:xfrm>
          <a:prstGeom prst="rect">
            <a:avLst/>
          </a:prstGeom>
        </p:spPr>
        <p:txBody>
          <a:bodyPr wrap="none">
            <a:spAutoFit/>
          </a:bodyPr>
          <a:lstStyle/>
          <a:p>
            <a:r>
              <a:rPr lang="en-ZA" sz="1333" dirty="0"/>
              <a:t>Source: European Commission (Oct 2022 estimate) </a:t>
            </a:r>
          </a:p>
        </p:txBody>
      </p:sp>
      <p:graphicFrame>
        <p:nvGraphicFramePr>
          <p:cNvPr id="4" name="Object 3">
            <a:extLst>
              <a:ext uri="{FF2B5EF4-FFF2-40B4-BE49-F238E27FC236}">
                <a16:creationId xmlns:a16="http://schemas.microsoft.com/office/drawing/2014/main" id="{0133EC95-E59B-F4B4-54F7-E1384481636D}"/>
              </a:ext>
            </a:extLst>
          </p:cNvPr>
          <p:cNvGraphicFramePr>
            <a:graphicFrameLocks noChangeAspect="1"/>
          </p:cNvGraphicFramePr>
          <p:nvPr>
            <p:extLst>
              <p:ext uri="{D42A27DB-BD31-4B8C-83A1-F6EECF244321}">
                <p14:modId xmlns:p14="http://schemas.microsoft.com/office/powerpoint/2010/main" val="618175513"/>
              </p:ext>
            </p:extLst>
          </p:nvPr>
        </p:nvGraphicFramePr>
        <p:xfrm>
          <a:off x="1775534" y="1109710"/>
          <a:ext cx="9135122" cy="4962616"/>
        </p:xfrm>
        <a:graphic>
          <a:graphicData uri="http://schemas.openxmlformats.org/presentationml/2006/ole">
            <mc:AlternateContent xmlns:mc="http://schemas.openxmlformats.org/markup-compatibility/2006">
              <mc:Choice xmlns:v="urn:schemas-microsoft-com:vml" Requires="v">
                <p:oleObj name="Worksheet" r:id="rId3" imgW="13121427" imgH="4030798" progId="Excel.Sheet.12">
                  <p:link updateAutomatic="1"/>
                </p:oleObj>
              </mc:Choice>
              <mc:Fallback>
                <p:oleObj name="Worksheet" r:id="rId3" imgW="13121427" imgH="4030798" progId="Excel.Sheet.12">
                  <p:link updateAutomatic="1"/>
                  <p:pic>
                    <p:nvPicPr>
                      <p:cNvPr id="0" name=""/>
                      <p:cNvPicPr/>
                      <p:nvPr/>
                    </p:nvPicPr>
                    <p:blipFill>
                      <a:blip r:embed="rId4"/>
                      <a:stretch>
                        <a:fillRect/>
                      </a:stretch>
                    </p:blipFill>
                    <p:spPr>
                      <a:xfrm>
                        <a:off x="1775534" y="1109710"/>
                        <a:ext cx="9135122" cy="4962616"/>
                      </a:xfrm>
                      <a:prstGeom prst="rect">
                        <a:avLst/>
                      </a:prstGeom>
                    </p:spPr>
                  </p:pic>
                </p:oleObj>
              </mc:Fallback>
            </mc:AlternateContent>
          </a:graphicData>
        </a:graphic>
      </p:graphicFrame>
    </p:spTree>
    <p:extLst>
      <p:ext uri="{BB962C8B-B14F-4D97-AF65-F5344CB8AC3E}">
        <p14:creationId xmlns:p14="http://schemas.microsoft.com/office/powerpoint/2010/main" val="3624513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262130293"/>
              </p:ext>
            </p:extLst>
          </p:nvPr>
        </p:nvGraphicFramePr>
        <p:xfrm>
          <a:off x="911181" y="1680347"/>
          <a:ext cx="10396240" cy="36567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85142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5"/>
          <p:cNvSpPr>
            <a:spLocks noGrp="1" noChangeArrowheads="1"/>
          </p:cNvSpPr>
          <p:nvPr>
            <p:ph type="title"/>
          </p:nvPr>
        </p:nvSpPr>
        <p:spPr>
          <a:xfrm>
            <a:off x="697408" y="157480"/>
            <a:ext cx="10871200" cy="1341120"/>
          </a:xfrm>
        </p:spPr>
        <p:txBody>
          <a:bodyPr>
            <a:noAutofit/>
          </a:bodyPr>
          <a:lstStyle/>
          <a:p>
            <a:pPr algn="ctr"/>
            <a:r>
              <a:rPr lang="en-US" sz="3600" dirty="0">
                <a:latin typeface="Arial Rounded MT Bold" panose="020F0704030504030204" pitchFamily="34" charset="0"/>
              </a:rPr>
              <a:t>Annual SA economic growth ( non-annualized)</a:t>
            </a:r>
            <a:br>
              <a:rPr lang="en-US" sz="3600" dirty="0">
                <a:latin typeface="Arial Rounded MT Bold" panose="020F0704030504030204" pitchFamily="34" charset="0"/>
              </a:rPr>
            </a:br>
            <a:r>
              <a:rPr lang="en-US" sz="3600" dirty="0">
                <a:latin typeface="Arial Rounded MT Bold" panose="020F0704030504030204" pitchFamily="34" charset="0"/>
              </a:rPr>
              <a:t> 2018 – 2022 (base year 2015)</a:t>
            </a:r>
          </a:p>
        </p:txBody>
      </p:sp>
      <p:sp>
        <p:nvSpPr>
          <p:cNvPr id="7" name="TextBox 6"/>
          <p:cNvSpPr txBox="1"/>
          <p:nvPr/>
        </p:nvSpPr>
        <p:spPr>
          <a:xfrm>
            <a:off x="1952369" y="6137153"/>
            <a:ext cx="5952661" cy="297454"/>
          </a:xfrm>
          <a:prstGeom prst="rect">
            <a:avLst/>
          </a:prstGeom>
          <a:noFill/>
        </p:spPr>
        <p:txBody>
          <a:bodyPr wrap="square" rtlCol="0">
            <a:spAutoFit/>
          </a:bodyPr>
          <a:lstStyle/>
          <a:p>
            <a:r>
              <a:rPr lang="en-ZA" sz="1333" dirty="0"/>
              <a:t>Source: Stats SA  </a:t>
            </a:r>
          </a:p>
        </p:txBody>
      </p:sp>
      <p:graphicFrame>
        <p:nvGraphicFramePr>
          <p:cNvPr id="2" name="Object 1"/>
          <p:cNvGraphicFramePr>
            <a:graphicFrameLocks noChangeAspect="1"/>
          </p:cNvGraphicFramePr>
          <p:nvPr>
            <p:extLst>
              <p:ext uri="{D42A27DB-BD31-4B8C-83A1-F6EECF244321}">
                <p14:modId xmlns:p14="http://schemas.microsoft.com/office/powerpoint/2010/main" val="1886366123"/>
              </p:ext>
            </p:extLst>
          </p:nvPr>
        </p:nvGraphicFramePr>
        <p:xfrm>
          <a:off x="1631950" y="1012825"/>
          <a:ext cx="9537700" cy="5138738"/>
        </p:xfrm>
        <a:graphic>
          <a:graphicData uri="http://schemas.openxmlformats.org/presentationml/2006/ole">
            <mc:AlternateContent xmlns:mc="http://schemas.openxmlformats.org/markup-compatibility/2006">
              <mc:Choice xmlns:v="urn:schemas-microsoft-com:vml" Requires="v">
                <p:oleObj name="Worksheet" r:id="rId3" imgW="9403009" imgH="6179875" progId="Excel.Sheet.12">
                  <p:link updateAutomatic="1"/>
                </p:oleObj>
              </mc:Choice>
              <mc:Fallback>
                <p:oleObj name="Worksheet" r:id="rId3" imgW="9403009" imgH="6179875" progId="Excel.Sheet.12">
                  <p:link updateAutomatic="1"/>
                  <p:pic>
                    <p:nvPicPr>
                      <p:cNvPr id="2" name="Object 1"/>
                      <p:cNvPicPr/>
                      <p:nvPr/>
                    </p:nvPicPr>
                    <p:blipFill>
                      <a:blip r:embed="rId4"/>
                      <a:stretch>
                        <a:fillRect/>
                      </a:stretch>
                    </p:blipFill>
                    <p:spPr>
                      <a:xfrm>
                        <a:off x="1631950" y="1012825"/>
                        <a:ext cx="9537700" cy="5138738"/>
                      </a:xfrm>
                      <a:prstGeom prst="rect">
                        <a:avLst/>
                      </a:prstGeom>
                    </p:spPr>
                  </p:pic>
                </p:oleObj>
              </mc:Fallback>
            </mc:AlternateContent>
          </a:graphicData>
        </a:graphic>
      </p:graphicFrame>
    </p:spTree>
    <p:extLst>
      <p:ext uri="{BB962C8B-B14F-4D97-AF65-F5344CB8AC3E}">
        <p14:creationId xmlns:p14="http://schemas.microsoft.com/office/powerpoint/2010/main" val="895809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475863C8-8630-41C0-BC57-E5C78ADD959C}"/>
              </a:ext>
            </a:extLst>
          </p:cNvPr>
          <p:cNvSpPr>
            <a:spLocks noGrp="1" noChangeArrowheads="1"/>
          </p:cNvSpPr>
          <p:nvPr>
            <p:ph type="title"/>
          </p:nvPr>
        </p:nvSpPr>
        <p:spPr>
          <a:xfrm>
            <a:off x="808517" y="259196"/>
            <a:ext cx="10574965" cy="576064"/>
          </a:xfrm>
        </p:spPr>
        <p:txBody>
          <a:bodyPr>
            <a:noAutofit/>
          </a:bodyPr>
          <a:lstStyle/>
          <a:p>
            <a:pPr algn="ctr"/>
            <a:r>
              <a:rPr lang="en-US" sz="3733" dirty="0">
                <a:latin typeface="Arial Rounded MT Bold" panose="020F0704030504030204" pitchFamily="34" charset="0"/>
              </a:rPr>
              <a:t>Consumer price inflation </a:t>
            </a:r>
            <a:br>
              <a:rPr lang="en-US" sz="3733" dirty="0">
                <a:latin typeface="Arial Rounded MT Bold" panose="020F0704030504030204" pitchFamily="34" charset="0"/>
              </a:rPr>
            </a:br>
            <a:r>
              <a:rPr lang="en-US" sz="3733" dirty="0">
                <a:latin typeface="Arial Rounded MT Bold" panose="020F0704030504030204" pitchFamily="34" charset="0"/>
              </a:rPr>
              <a:t>Jan 2010 – Oct 2022</a:t>
            </a:r>
          </a:p>
        </p:txBody>
      </p:sp>
      <p:sp>
        <p:nvSpPr>
          <p:cNvPr id="4" name="TextBox 3">
            <a:extLst>
              <a:ext uri="{FF2B5EF4-FFF2-40B4-BE49-F238E27FC236}">
                <a16:creationId xmlns:a16="http://schemas.microsoft.com/office/drawing/2014/main" id="{793F8172-6788-47CF-AAD1-9DDCE79249C3}"/>
              </a:ext>
            </a:extLst>
          </p:cNvPr>
          <p:cNvSpPr txBox="1"/>
          <p:nvPr/>
        </p:nvSpPr>
        <p:spPr>
          <a:xfrm>
            <a:off x="1921296" y="6098959"/>
            <a:ext cx="1532118" cy="297454"/>
          </a:xfrm>
          <a:prstGeom prst="rect">
            <a:avLst/>
          </a:prstGeom>
          <a:noFill/>
        </p:spPr>
        <p:txBody>
          <a:bodyPr wrap="square" rtlCol="0">
            <a:spAutoFit/>
          </a:bodyPr>
          <a:lstStyle/>
          <a:p>
            <a:r>
              <a:rPr lang="en-ZA" sz="1333" dirty="0"/>
              <a:t>Source: Stats SA</a:t>
            </a:r>
          </a:p>
        </p:txBody>
      </p:sp>
      <p:graphicFrame>
        <p:nvGraphicFramePr>
          <p:cNvPr id="5" name="Object 4"/>
          <p:cNvGraphicFramePr>
            <a:graphicFrameLocks noChangeAspect="1"/>
          </p:cNvGraphicFramePr>
          <p:nvPr>
            <p:extLst>
              <p:ext uri="{D42A27DB-BD31-4B8C-83A1-F6EECF244321}">
                <p14:modId xmlns:p14="http://schemas.microsoft.com/office/powerpoint/2010/main" val="2388922235"/>
              </p:ext>
            </p:extLst>
          </p:nvPr>
        </p:nvGraphicFramePr>
        <p:xfrm>
          <a:off x="1382713" y="1278385"/>
          <a:ext cx="9715500" cy="4820574"/>
        </p:xfrm>
        <a:graphic>
          <a:graphicData uri="http://schemas.openxmlformats.org/presentationml/2006/ole">
            <mc:AlternateContent xmlns:mc="http://schemas.openxmlformats.org/markup-compatibility/2006">
              <mc:Choice xmlns:v="urn:schemas-microsoft-com:vml" Requires="v">
                <p:oleObj name="Worksheet" r:id="rId3" imgW="9403009" imgH="6179875" progId="Excel.Sheet.12">
                  <p:link updateAutomatic="1"/>
                </p:oleObj>
              </mc:Choice>
              <mc:Fallback>
                <p:oleObj name="Worksheet" r:id="rId3" imgW="9403009" imgH="6179875" progId="Excel.Sheet.12">
                  <p:link updateAutomatic="1"/>
                  <p:pic>
                    <p:nvPicPr>
                      <p:cNvPr id="0" name=""/>
                      <p:cNvPicPr/>
                      <p:nvPr/>
                    </p:nvPicPr>
                    <p:blipFill>
                      <a:blip r:embed="rId4"/>
                      <a:stretch>
                        <a:fillRect/>
                      </a:stretch>
                    </p:blipFill>
                    <p:spPr>
                      <a:xfrm>
                        <a:off x="1382713" y="1278385"/>
                        <a:ext cx="9715500" cy="4820574"/>
                      </a:xfrm>
                      <a:prstGeom prst="rect">
                        <a:avLst/>
                      </a:prstGeom>
                    </p:spPr>
                  </p:pic>
                </p:oleObj>
              </mc:Fallback>
            </mc:AlternateContent>
          </a:graphicData>
        </a:graphic>
      </p:graphicFrame>
    </p:spTree>
    <p:extLst>
      <p:ext uri="{BB962C8B-B14F-4D97-AF65-F5344CB8AC3E}">
        <p14:creationId xmlns:p14="http://schemas.microsoft.com/office/powerpoint/2010/main" val="1392561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475863C8-8630-41C0-BC57-E5C78ADD959C}"/>
              </a:ext>
            </a:extLst>
          </p:cNvPr>
          <p:cNvSpPr>
            <a:spLocks noGrp="1" noChangeArrowheads="1"/>
          </p:cNvSpPr>
          <p:nvPr>
            <p:ph type="title"/>
          </p:nvPr>
        </p:nvSpPr>
        <p:spPr>
          <a:xfrm>
            <a:off x="808517" y="259196"/>
            <a:ext cx="10574965" cy="576064"/>
          </a:xfrm>
        </p:spPr>
        <p:txBody>
          <a:bodyPr>
            <a:noAutofit/>
          </a:bodyPr>
          <a:lstStyle/>
          <a:p>
            <a:pPr algn="ctr"/>
            <a:r>
              <a:rPr lang="en-US" sz="3733" dirty="0">
                <a:latin typeface="Arial Rounded MT Bold" panose="020F0704030504030204" pitchFamily="34" charset="0"/>
              </a:rPr>
              <a:t>Consumer price inflation </a:t>
            </a:r>
            <a:br>
              <a:rPr lang="en-US" sz="3733" dirty="0">
                <a:latin typeface="Arial Rounded MT Bold" panose="020F0704030504030204" pitchFamily="34" charset="0"/>
              </a:rPr>
            </a:br>
            <a:r>
              <a:rPr lang="en-US" sz="3733" dirty="0">
                <a:latin typeface="Arial Rounded MT Bold" panose="020F0704030504030204" pitchFamily="34" charset="0"/>
              </a:rPr>
              <a:t>Jan 2021 – April 2022</a:t>
            </a:r>
          </a:p>
        </p:txBody>
      </p:sp>
      <p:sp>
        <p:nvSpPr>
          <p:cNvPr id="4" name="TextBox 3">
            <a:extLst>
              <a:ext uri="{FF2B5EF4-FFF2-40B4-BE49-F238E27FC236}">
                <a16:creationId xmlns:a16="http://schemas.microsoft.com/office/drawing/2014/main" id="{793F8172-6788-47CF-AAD1-9DDCE79249C3}"/>
              </a:ext>
            </a:extLst>
          </p:cNvPr>
          <p:cNvSpPr txBox="1"/>
          <p:nvPr/>
        </p:nvSpPr>
        <p:spPr>
          <a:xfrm>
            <a:off x="2152115" y="6172321"/>
            <a:ext cx="5952661" cy="297454"/>
          </a:xfrm>
          <a:prstGeom prst="rect">
            <a:avLst/>
          </a:prstGeom>
          <a:noFill/>
        </p:spPr>
        <p:txBody>
          <a:bodyPr wrap="square" rtlCol="0">
            <a:spAutoFit/>
          </a:bodyPr>
          <a:lstStyle/>
          <a:p>
            <a:r>
              <a:rPr lang="en-ZA" sz="1333" dirty="0"/>
              <a:t>Source: Us Federal Reserve and the SA Reserve Bank</a:t>
            </a:r>
          </a:p>
        </p:txBody>
      </p:sp>
      <p:graphicFrame>
        <p:nvGraphicFramePr>
          <p:cNvPr id="3" name="Object 2">
            <a:extLst>
              <a:ext uri="{FF2B5EF4-FFF2-40B4-BE49-F238E27FC236}">
                <a16:creationId xmlns:a16="http://schemas.microsoft.com/office/drawing/2014/main" id="{0133D8DF-0C13-1765-337A-EB5CB97987DE}"/>
              </a:ext>
            </a:extLst>
          </p:cNvPr>
          <p:cNvGraphicFramePr>
            <a:graphicFrameLocks noChangeAspect="1"/>
          </p:cNvGraphicFramePr>
          <p:nvPr>
            <p:extLst>
              <p:ext uri="{D42A27DB-BD31-4B8C-83A1-F6EECF244321}">
                <p14:modId xmlns:p14="http://schemas.microsoft.com/office/powerpoint/2010/main" val="1963740462"/>
              </p:ext>
            </p:extLst>
          </p:nvPr>
        </p:nvGraphicFramePr>
        <p:xfrm>
          <a:off x="1835150" y="149225"/>
          <a:ext cx="9175750" cy="5942013"/>
        </p:xfrm>
        <a:graphic>
          <a:graphicData uri="http://schemas.openxmlformats.org/presentationml/2006/ole">
            <mc:AlternateContent xmlns:mc="http://schemas.openxmlformats.org/markup-compatibility/2006">
              <mc:Choice xmlns:v="urn:schemas-microsoft-com:vml" Requires="v">
                <p:oleObj name="Worksheet" r:id="rId3" imgW="6705316" imgH="3794570" progId="Excel.Sheet.12">
                  <p:link updateAutomatic="1"/>
                </p:oleObj>
              </mc:Choice>
              <mc:Fallback>
                <p:oleObj name="Worksheet" r:id="rId3" imgW="6705316" imgH="3794570" progId="Excel.Sheet.12">
                  <p:link updateAutomatic="1"/>
                  <p:pic>
                    <p:nvPicPr>
                      <p:cNvPr id="0" name=""/>
                      <p:cNvPicPr/>
                      <p:nvPr/>
                    </p:nvPicPr>
                    <p:blipFill>
                      <a:blip r:embed="rId4"/>
                      <a:stretch>
                        <a:fillRect/>
                      </a:stretch>
                    </p:blipFill>
                    <p:spPr>
                      <a:xfrm>
                        <a:off x="1835150" y="149225"/>
                        <a:ext cx="9175750" cy="5942013"/>
                      </a:xfrm>
                      <a:prstGeom prst="rect">
                        <a:avLst/>
                      </a:prstGeom>
                    </p:spPr>
                  </p:pic>
                </p:oleObj>
              </mc:Fallback>
            </mc:AlternateContent>
          </a:graphicData>
        </a:graphic>
      </p:graphicFrame>
      <p:cxnSp>
        <p:nvCxnSpPr>
          <p:cNvPr id="7" name="Straight Arrow Connector 6">
            <a:extLst>
              <a:ext uri="{FF2B5EF4-FFF2-40B4-BE49-F238E27FC236}">
                <a16:creationId xmlns:a16="http://schemas.microsoft.com/office/drawing/2014/main" id="{2885D5C0-51D6-08B0-8C71-9042DB75B064}"/>
              </a:ext>
            </a:extLst>
          </p:cNvPr>
          <p:cNvCxnSpPr/>
          <p:nvPr/>
        </p:nvCxnSpPr>
        <p:spPr>
          <a:xfrm>
            <a:off x="3719744" y="2636668"/>
            <a:ext cx="0" cy="38174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1F412D82-3DCD-D1DD-5976-E078A25E68B5}"/>
              </a:ext>
            </a:extLst>
          </p:cNvPr>
          <p:cNvSpPr/>
          <p:nvPr/>
        </p:nvSpPr>
        <p:spPr>
          <a:xfrm>
            <a:off x="8910005" y="1526959"/>
            <a:ext cx="1828798" cy="110970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Differential 225 basis points</a:t>
            </a:r>
            <a:endParaRPr lang="en-ZA" dirty="0">
              <a:solidFill>
                <a:schemeClr val="tx1"/>
              </a:solidFill>
            </a:endParaRPr>
          </a:p>
        </p:txBody>
      </p:sp>
      <p:cxnSp>
        <p:nvCxnSpPr>
          <p:cNvPr id="10" name="Straight Arrow Connector 9">
            <a:extLst>
              <a:ext uri="{FF2B5EF4-FFF2-40B4-BE49-F238E27FC236}">
                <a16:creationId xmlns:a16="http://schemas.microsoft.com/office/drawing/2014/main" id="{C7B737E8-8D4C-EF5D-FB45-D102CED2F0B2}"/>
              </a:ext>
            </a:extLst>
          </p:cNvPr>
          <p:cNvCxnSpPr/>
          <p:nvPr/>
        </p:nvCxnSpPr>
        <p:spPr>
          <a:xfrm flipH="1">
            <a:off x="8284409" y="1957526"/>
            <a:ext cx="506027" cy="10653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4063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475863C8-8630-41C0-BC57-E5C78ADD959C}"/>
              </a:ext>
            </a:extLst>
          </p:cNvPr>
          <p:cNvSpPr>
            <a:spLocks noGrp="1" noChangeArrowheads="1"/>
          </p:cNvSpPr>
          <p:nvPr>
            <p:ph type="title"/>
          </p:nvPr>
        </p:nvSpPr>
        <p:spPr>
          <a:xfrm>
            <a:off x="808517" y="259196"/>
            <a:ext cx="10574965" cy="576064"/>
          </a:xfrm>
        </p:spPr>
        <p:txBody>
          <a:bodyPr>
            <a:noAutofit/>
          </a:bodyPr>
          <a:lstStyle/>
          <a:p>
            <a:pPr algn="ctr"/>
            <a:r>
              <a:rPr lang="en-US" sz="3733" dirty="0">
                <a:latin typeface="Arial Rounded MT Bold" panose="020F0704030504030204" pitchFamily="34" charset="0"/>
              </a:rPr>
              <a:t>Prime interest rate, real interest rate and inflation rate in South Africa </a:t>
            </a:r>
            <a:br>
              <a:rPr lang="en-US" sz="3733" dirty="0">
                <a:latin typeface="Arial Rounded MT Bold" panose="020F0704030504030204" pitchFamily="34" charset="0"/>
              </a:rPr>
            </a:br>
            <a:r>
              <a:rPr lang="en-US" sz="3733" dirty="0">
                <a:latin typeface="Arial Rounded MT Bold" panose="020F0704030504030204" pitchFamily="34" charset="0"/>
              </a:rPr>
              <a:t>Jan 2010 – Oct 2022</a:t>
            </a:r>
          </a:p>
        </p:txBody>
      </p:sp>
      <p:sp>
        <p:nvSpPr>
          <p:cNvPr id="4" name="TextBox 3">
            <a:extLst>
              <a:ext uri="{FF2B5EF4-FFF2-40B4-BE49-F238E27FC236}">
                <a16:creationId xmlns:a16="http://schemas.microsoft.com/office/drawing/2014/main" id="{793F8172-6788-47CF-AAD1-9DDCE79249C3}"/>
              </a:ext>
            </a:extLst>
          </p:cNvPr>
          <p:cNvSpPr txBox="1"/>
          <p:nvPr/>
        </p:nvSpPr>
        <p:spPr>
          <a:xfrm>
            <a:off x="2152115" y="6172321"/>
            <a:ext cx="5952661" cy="297454"/>
          </a:xfrm>
          <a:prstGeom prst="rect">
            <a:avLst/>
          </a:prstGeom>
          <a:noFill/>
        </p:spPr>
        <p:txBody>
          <a:bodyPr wrap="square" rtlCol="0">
            <a:spAutoFit/>
          </a:bodyPr>
          <a:lstStyle/>
          <a:p>
            <a:r>
              <a:rPr lang="en-ZA" sz="1333" dirty="0"/>
              <a:t>Source: SARB</a:t>
            </a:r>
          </a:p>
        </p:txBody>
      </p:sp>
      <p:graphicFrame>
        <p:nvGraphicFramePr>
          <p:cNvPr id="7" name="Object 6">
            <a:extLst>
              <a:ext uri="{FF2B5EF4-FFF2-40B4-BE49-F238E27FC236}">
                <a16:creationId xmlns:a16="http://schemas.microsoft.com/office/drawing/2014/main" id="{3E8B9A98-76F4-3780-3F58-6F6AFAE664F6}"/>
              </a:ext>
            </a:extLst>
          </p:cNvPr>
          <p:cNvGraphicFramePr>
            <a:graphicFrameLocks noChangeAspect="1"/>
          </p:cNvGraphicFramePr>
          <p:nvPr>
            <p:extLst>
              <p:ext uri="{D42A27DB-BD31-4B8C-83A1-F6EECF244321}">
                <p14:modId xmlns:p14="http://schemas.microsoft.com/office/powerpoint/2010/main" val="614598822"/>
              </p:ext>
            </p:extLst>
          </p:nvPr>
        </p:nvGraphicFramePr>
        <p:xfrm>
          <a:off x="1220788" y="1265238"/>
          <a:ext cx="9967912" cy="4818062"/>
        </p:xfrm>
        <a:graphic>
          <a:graphicData uri="http://schemas.openxmlformats.org/presentationml/2006/ole">
            <mc:AlternateContent xmlns:mc="http://schemas.openxmlformats.org/markup-compatibility/2006">
              <mc:Choice xmlns:v="urn:schemas-microsoft-com:vml" Requires="v">
                <p:oleObj name="Worksheet" r:id="rId3" imgW="8617901" imgH="4038474" progId="Excel.Sheet.12">
                  <p:link updateAutomatic="1"/>
                </p:oleObj>
              </mc:Choice>
              <mc:Fallback>
                <p:oleObj name="Worksheet" r:id="rId3" imgW="8617901" imgH="4038474" progId="Excel.Sheet.12">
                  <p:link updateAutomatic="1"/>
                  <p:pic>
                    <p:nvPicPr>
                      <p:cNvPr id="0" name=""/>
                      <p:cNvPicPr/>
                      <p:nvPr/>
                    </p:nvPicPr>
                    <p:blipFill>
                      <a:blip r:embed="rId4"/>
                      <a:stretch>
                        <a:fillRect/>
                      </a:stretch>
                    </p:blipFill>
                    <p:spPr>
                      <a:xfrm>
                        <a:off x="1220788" y="1265238"/>
                        <a:ext cx="9967912" cy="4818062"/>
                      </a:xfrm>
                      <a:prstGeom prst="rect">
                        <a:avLst/>
                      </a:prstGeom>
                    </p:spPr>
                  </p:pic>
                </p:oleObj>
              </mc:Fallback>
            </mc:AlternateContent>
          </a:graphicData>
        </a:graphic>
      </p:graphicFrame>
      <p:cxnSp>
        <p:nvCxnSpPr>
          <p:cNvPr id="9" name="Straight Arrow Connector 8">
            <a:extLst>
              <a:ext uri="{FF2B5EF4-FFF2-40B4-BE49-F238E27FC236}">
                <a16:creationId xmlns:a16="http://schemas.microsoft.com/office/drawing/2014/main" id="{ACFF0D41-9EFB-4939-20BC-85E1CD7276D9}"/>
              </a:ext>
            </a:extLst>
          </p:cNvPr>
          <p:cNvCxnSpPr/>
          <p:nvPr/>
        </p:nvCxnSpPr>
        <p:spPr>
          <a:xfrm flipH="1">
            <a:off x="10182688" y="4012707"/>
            <a:ext cx="110314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5803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475863C8-8630-41C0-BC57-E5C78ADD959C}"/>
              </a:ext>
            </a:extLst>
          </p:cNvPr>
          <p:cNvSpPr>
            <a:spLocks noGrp="1" noChangeArrowheads="1"/>
          </p:cNvSpPr>
          <p:nvPr>
            <p:ph type="title"/>
          </p:nvPr>
        </p:nvSpPr>
        <p:spPr>
          <a:xfrm>
            <a:off x="808517" y="259196"/>
            <a:ext cx="10574965" cy="576064"/>
          </a:xfrm>
        </p:spPr>
        <p:txBody>
          <a:bodyPr>
            <a:noAutofit/>
          </a:bodyPr>
          <a:lstStyle/>
          <a:p>
            <a:pPr algn="ctr"/>
            <a:r>
              <a:rPr lang="en-US" sz="2800" dirty="0">
                <a:latin typeface="Arial Rounded MT Bold" panose="020F0704030504030204" pitchFamily="34" charset="0"/>
              </a:rPr>
              <a:t>SA households: real disposable income and debt as %  </a:t>
            </a:r>
            <a:br>
              <a:rPr lang="en-US" sz="2800" dirty="0">
                <a:latin typeface="Arial Rounded MT Bold" panose="020F0704030504030204" pitchFamily="34" charset="0"/>
              </a:rPr>
            </a:br>
            <a:r>
              <a:rPr lang="en-US" sz="2800" dirty="0">
                <a:latin typeface="Arial Rounded MT Bold" panose="020F0704030504030204" pitchFamily="34" charset="0"/>
              </a:rPr>
              <a:t>1982 – 2021</a:t>
            </a:r>
          </a:p>
        </p:txBody>
      </p:sp>
      <p:sp>
        <p:nvSpPr>
          <p:cNvPr id="4" name="TextBox 3">
            <a:extLst>
              <a:ext uri="{FF2B5EF4-FFF2-40B4-BE49-F238E27FC236}">
                <a16:creationId xmlns:a16="http://schemas.microsoft.com/office/drawing/2014/main" id="{793F8172-6788-47CF-AAD1-9DDCE79249C3}"/>
              </a:ext>
            </a:extLst>
          </p:cNvPr>
          <p:cNvSpPr txBox="1"/>
          <p:nvPr/>
        </p:nvSpPr>
        <p:spPr>
          <a:xfrm>
            <a:off x="1788131" y="6029325"/>
            <a:ext cx="5952661" cy="297454"/>
          </a:xfrm>
          <a:prstGeom prst="rect">
            <a:avLst/>
          </a:prstGeom>
          <a:noFill/>
        </p:spPr>
        <p:txBody>
          <a:bodyPr wrap="square" rtlCol="0">
            <a:spAutoFit/>
          </a:bodyPr>
          <a:lstStyle/>
          <a:p>
            <a:r>
              <a:rPr lang="en-ZA" sz="1333" dirty="0"/>
              <a:t>Source: SARB</a:t>
            </a:r>
          </a:p>
        </p:txBody>
      </p:sp>
      <p:graphicFrame>
        <p:nvGraphicFramePr>
          <p:cNvPr id="6" name="Object 5">
            <a:extLst>
              <a:ext uri="{FF2B5EF4-FFF2-40B4-BE49-F238E27FC236}">
                <a16:creationId xmlns:a16="http://schemas.microsoft.com/office/drawing/2014/main" id="{59110C30-D63A-EB7E-4179-3C6F70BB79C9}"/>
              </a:ext>
            </a:extLst>
          </p:cNvPr>
          <p:cNvGraphicFramePr>
            <a:graphicFrameLocks noChangeAspect="1"/>
          </p:cNvGraphicFramePr>
          <p:nvPr>
            <p:extLst>
              <p:ext uri="{D42A27DB-BD31-4B8C-83A1-F6EECF244321}">
                <p14:modId xmlns:p14="http://schemas.microsoft.com/office/powerpoint/2010/main" val="2204023628"/>
              </p:ext>
            </p:extLst>
          </p:nvPr>
        </p:nvGraphicFramePr>
        <p:xfrm>
          <a:off x="1295400" y="1553592"/>
          <a:ext cx="9818688" cy="4475733"/>
        </p:xfrm>
        <a:graphic>
          <a:graphicData uri="http://schemas.openxmlformats.org/presentationml/2006/ole">
            <mc:AlternateContent xmlns:mc="http://schemas.openxmlformats.org/markup-compatibility/2006">
              <mc:Choice xmlns:v="urn:schemas-microsoft-com:vml" Requires="v">
                <p:oleObj name="Worksheet" r:id="rId3" imgW="6682350" imgH="3223189" progId="Excel.Sheet.12">
                  <p:link updateAutomatic="1"/>
                </p:oleObj>
              </mc:Choice>
              <mc:Fallback>
                <p:oleObj name="Worksheet" r:id="rId3" imgW="6682350" imgH="3223189" progId="Excel.Sheet.12">
                  <p:link updateAutomatic="1"/>
                  <p:pic>
                    <p:nvPicPr>
                      <p:cNvPr id="0" name=""/>
                      <p:cNvPicPr/>
                      <p:nvPr/>
                    </p:nvPicPr>
                    <p:blipFill>
                      <a:blip r:embed="rId4"/>
                      <a:stretch>
                        <a:fillRect/>
                      </a:stretch>
                    </p:blipFill>
                    <p:spPr>
                      <a:xfrm>
                        <a:off x="1295400" y="1553592"/>
                        <a:ext cx="9818688" cy="4475733"/>
                      </a:xfrm>
                      <a:prstGeom prst="rect">
                        <a:avLst/>
                      </a:prstGeom>
                    </p:spPr>
                  </p:pic>
                </p:oleObj>
              </mc:Fallback>
            </mc:AlternateContent>
          </a:graphicData>
        </a:graphic>
      </p:graphicFrame>
      <p:sp>
        <p:nvSpPr>
          <p:cNvPr id="7" name="Rectangle 6">
            <a:extLst>
              <a:ext uri="{FF2B5EF4-FFF2-40B4-BE49-F238E27FC236}">
                <a16:creationId xmlns:a16="http://schemas.microsoft.com/office/drawing/2014/main" id="{559FF070-83AD-B398-18F4-2EB95D963B80}"/>
              </a:ext>
            </a:extLst>
          </p:cNvPr>
          <p:cNvSpPr/>
          <p:nvPr/>
        </p:nvSpPr>
        <p:spPr>
          <a:xfrm>
            <a:off x="6986726" y="1961965"/>
            <a:ext cx="3062796" cy="443884"/>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cxnSp>
        <p:nvCxnSpPr>
          <p:cNvPr id="9" name="Straight Arrow Connector 8">
            <a:extLst>
              <a:ext uri="{FF2B5EF4-FFF2-40B4-BE49-F238E27FC236}">
                <a16:creationId xmlns:a16="http://schemas.microsoft.com/office/drawing/2014/main" id="{BAB8B202-2ADC-7278-6B46-00F957A25ED0}"/>
              </a:ext>
            </a:extLst>
          </p:cNvPr>
          <p:cNvCxnSpPr/>
          <p:nvPr/>
        </p:nvCxnSpPr>
        <p:spPr>
          <a:xfrm>
            <a:off x="6897949" y="4039340"/>
            <a:ext cx="0" cy="52378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3" name="Oval 2">
            <a:extLst>
              <a:ext uri="{FF2B5EF4-FFF2-40B4-BE49-F238E27FC236}">
                <a16:creationId xmlns:a16="http://schemas.microsoft.com/office/drawing/2014/main" id="{C364990F-3F18-B38D-8EF0-3E4FD9700A99}"/>
              </a:ext>
            </a:extLst>
          </p:cNvPr>
          <p:cNvSpPr/>
          <p:nvPr/>
        </p:nvSpPr>
        <p:spPr>
          <a:xfrm>
            <a:off x="808517" y="1722268"/>
            <a:ext cx="486883" cy="44388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a:t>
            </a:r>
            <a:endParaRPr lang="en-ZA" dirty="0">
              <a:solidFill>
                <a:schemeClr val="tx1"/>
              </a:solidFill>
            </a:endParaRPr>
          </a:p>
        </p:txBody>
      </p:sp>
      <p:sp>
        <p:nvSpPr>
          <p:cNvPr id="5" name="Oval 4">
            <a:extLst>
              <a:ext uri="{FF2B5EF4-FFF2-40B4-BE49-F238E27FC236}">
                <a16:creationId xmlns:a16="http://schemas.microsoft.com/office/drawing/2014/main" id="{037A091D-689B-491D-227C-756D08E8474E}"/>
              </a:ext>
            </a:extLst>
          </p:cNvPr>
          <p:cNvSpPr/>
          <p:nvPr/>
        </p:nvSpPr>
        <p:spPr>
          <a:xfrm>
            <a:off x="10662082" y="1722268"/>
            <a:ext cx="721400" cy="44388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050" dirty="0">
                <a:solidFill>
                  <a:schemeClr val="tx1"/>
                </a:solidFill>
              </a:rPr>
              <a:t>Rand</a:t>
            </a:r>
            <a:endParaRPr lang="en-ZA" sz="1050" dirty="0">
              <a:solidFill>
                <a:schemeClr val="tx1"/>
              </a:solidFill>
            </a:endParaRPr>
          </a:p>
        </p:txBody>
      </p:sp>
    </p:spTree>
    <p:extLst>
      <p:ext uri="{BB962C8B-B14F-4D97-AF65-F5344CB8AC3E}">
        <p14:creationId xmlns:p14="http://schemas.microsoft.com/office/powerpoint/2010/main" val="3048796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168578687"/>
              </p:ext>
            </p:extLst>
          </p:nvPr>
        </p:nvGraphicFramePr>
        <p:xfrm>
          <a:off x="911181" y="1680347"/>
          <a:ext cx="10396240" cy="36567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949430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245263288"/>
              </p:ext>
            </p:extLst>
          </p:nvPr>
        </p:nvGraphicFramePr>
        <p:xfrm>
          <a:off x="911181" y="1680347"/>
          <a:ext cx="10396240" cy="36567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074016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67541" y="164637"/>
            <a:ext cx="8352928" cy="1143000"/>
          </a:xfrm>
        </p:spPr>
        <p:txBody>
          <a:bodyPr>
            <a:noAutofit/>
          </a:bodyPr>
          <a:lstStyle/>
          <a:p>
            <a:pPr algn="ctr"/>
            <a:r>
              <a:rPr lang="en-ZA" sz="2800" dirty="0">
                <a:latin typeface="Arial Rounded MT Bold" panose="020F0704030504030204" pitchFamily="34" charset="0"/>
              </a:rPr>
              <a:t>Monthly unprocessed milk purchases             Jan 2019– Oct 2022 (table percentage change per year)</a:t>
            </a:r>
          </a:p>
        </p:txBody>
      </p:sp>
      <p:sp>
        <p:nvSpPr>
          <p:cNvPr id="5" name="TextBox 4"/>
          <p:cNvSpPr txBox="1"/>
          <p:nvPr/>
        </p:nvSpPr>
        <p:spPr>
          <a:xfrm>
            <a:off x="1887642" y="6395909"/>
            <a:ext cx="4128459" cy="297454"/>
          </a:xfrm>
          <a:prstGeom prst="rect">
            <a:avLst/>
          </a:prstGeom>
          <a:noFill/>
        </p:spPr>
        <p:txBody>
          <a:bodyPr wrap="square" rtlCol="0">
            <a:spAutoFit/>
          </a:bodyPr>
          <a:lstStyle/>
          <a:p>
            <a:r>
              <a:rPr lang="en-ZA" sz="1333" dirty="0">
                <a:latin typeface="Arial Rounded MT Bold" panose="020F0704030504030204" pitchFamily="34" charset="0"/>
              </a:rPr>
              <a:t>Source:  Milk SA; Sep and Oct preliminary</a:t>
            </a:r>
          </a:p>
        </p:txBody>
      </p:sp>
      <p:graphicFrame>
        <p:nvGraphicFramePr>
          <p:cNvPr id="2" name="Table 1"/>
          <p:cNvGraphicFramePr>
            <a:graphicFrameLocks noGrp="1"/>
          </p:cNvGraphicFramePr>
          <p:nvPr>
            <p:extLst>
              <p:ext uri="{D42A27DB-BD31-4B8C-83A1-F6EECF244321}">
                <p14:modId xmlns:p14="http://schemas.microsoft.com/office/powerpoint/2010/main" val="2147884910"/>
              </p:ext>
            </p:extLst>
          </p:nvPr>
        </p:nvGraphicFramePr>
        <p:xfrm>
          <a:off x="8626475" y="1626235"/>
          <a:ext cx="3391926" cy="4206240"/>
        </p:xfrm>
        <a:graphic>
          <a:graphicData uri="http://schemas.openxmlformats.org/drawingml/2006/table">
            <a:tbl>
              <a:tblPr firstRow="1" bandRow="1">
                <a:tableStyleId>{5C22544A-7EE6-4342-B048-85BDC9FD1C3A}</a:tableStyleId>
              </a:tblPr>
              <a:tblGrid>
                <a:gridCol w="1279691">
                  <a:extLst>
                    <a:ext uri="{9D8B030D-6E8A-4147-A177-3AD203B41FA5}">
                      <a16:colId xmlns:a16="http://schemas.microsoft.com/office/drawing/2014/main" val="20000"/>
                    </a:ext>
                  </a:extLst>
                </a:gridCol>
                <a:gridCol w="2112235">
                  <a:extLst>
                    <a:ext uri="{9D8B030D-6E8A-4147-A177-3AD203B41FA5}">
                      <a16:colId xmlns:a16="http://schemas.microsoft.com/office/drawing/2014/main" val="20001"/>
                    </a:ext>
                  </a:extLst>
                </a:gridCol>
              </a:tblGrid>
              <a:tr h="375920">
                <a:tc>
                  <a:txBody>
                    <a:bodyPr/>
                    <a:lstStyle/>
                    <a:p>
                      <a:pPr algn="ctr"/>
                      <a:r>
                        <a:rPr lang="en-ZA" sz="1900" dirty="0">
                          <a:latin typeface="Arial Rounded MT Bold" panose="020F0704030504030204" pitchFamily="34" charset="0"/>
                        </a:rPr>
                        <a:t>Year</a:t>
                      </a:r>
                    </a:p>
                  </a:txBody>
                  <a:tcPr marL="121920" marR="121920"/>
                </a:tc>
                <a:tc>
                  <a:txBody>
                    <a:bodyPr/>
                    <a:lstStyle/>
                    <a:p>
                      <a:pPr algn="ctr"/>
                      <a:r>
                        <a:rPr lang="en-ZA" sz="1900" dirty="0">
                          <a:latin typeface="Arial Rounded MT Bold" panose="020F0704030504030204" pitchFamily="34" charset="0"/>
                        </a:rPr>
                        <a:t>‘000 Ton</a:t>
                      </a:r>
                    </a:p>
                  </a:txBody>
                  <a:tcPr marL="121920" marR="121920"/>
                </a:tc>
                <a:extLst>
                  <a:ext uri="{0D108BD9-81ED-4DB2-BD59-A6C34878D82A}">
                    <a16:rowId xmlns:a16="http://schemas.microsoft.com/office/drawing/2014/main" val="10000"/>
                  </a:ext>
                </a:extLst>
              </a:tr>
              <a:tr h="375920">
                <a:tc>
                  <a:txBody>
                    <a:bodyPr/>
                    <a:lstStyle/>
                    <a:p>
                      <a:pPr algn="ctr"/>
                      <a:r>
                        <a:rPr lang="en-ZA" sz="1900" dirty="0">
                          <a:latin typeface="Arial Rounded MT Bold" panose="020F0704030504030204" pitchFamily="34" charset="0"/>
                        </a:rPr>
                        <a:t>2011</a:t>
                      </a:r>
                    </a:p>
                  </a:txBody>
                  <a:tcPr marL="121920" marR="121920"/>
                </a:tc>
                <a:tc>
                  <a:txBody>
                    <a:bodyPr/>
                    <a:lstStyle/>
                    <a:p>
                      <a:pPr algn="l"/>
                      <a:r>
                        <a:rPr lang="en-ZA" sz="1900" dirty="0">
                          <a:latin typeface="Arial Rounded MT Bold" panose="020F0704030504030204" pitchFamily="34" charset="0"/>
                        </a:rPr>
                        <a:t>2 712</a:t>
                      </a:r>
                    </a:p>
                  </a:txBody>
                  <a:tcPr marL="121920" marR="121920"/>
                </a:tc>
                <a:extLst>
                  <a:ext uri="{0D108BD9-81ED-4DB2-BD59-A6C34878D82A}">
                    <a16:rowId xmlns:a16="http://schemas.microsoft.com/office/drawing/2014/main" val="10001"/>
                  </a:ext>
                </a:extLst>
              </a:tr>
              <a:tr h="375920">
                <a:tc>
                  <a:txBody>
                    <a:bodyPr/>
                    <a:lstStyle/>
                    <a:p>
                      <a:pPr algn="ctr"/>
                      <a:r>
                        <a:rPr lang="en-ZA" sz="1900" dirty="0">
                          <a:latin typeface="Arial Rounded MT Bold" panose="020F0704030504030204" pitchFamily="34" charset="0"/>
                        </a:rPr>
                        <a:t>2012</a:t>
                      </a:r>
                    </a:p>
                  </a:txBody>
                  <a:tcPr marL="121920" marR="121920"/>
                </a:tc>
                <a:tc>
                  <a:txBody>
                    <a:bodyPr/>
                    <a:lstStyle/>
                    <a:p>
                      <a:pPr algn="l"/>
                      <a:r>
                        <a:rPr lang="en-ZA" sz="1900" dirty="0">
                          <a:latin typeface="Arial Rounded MT Bold" panose="020F0704030504030204" pitchFamily="34" charset="0"/>
                        </a:rPr>
                        <a:t>2 843</a:t>
                      </a:r>
                    </a:p>
                  </a:txBody>
                  <a:tcPr marL="121920" marR="121920"/>
                </a:tc>
                <a:extLst>
                  <a:ext uri="{0D108BD9-81ED-4DB2-BD59-A6C34878D82A}">
                    <a16:rowId xmlns:a16="http://schemas.microsoft.com/office/drawing/2014/main" val="10002"/>
                  </a:ext>
                </a:extLst>
              </a:tr>
              <a:tr h="375920">
                <a:tc>
                  <a:txBody>
                    <a:bodyPr/>
                    <a:lstStyle/>
                    <a:p>
                      <a:pPr algn="ctr"/>
                      <a:r>
                        <a:rPr lang="en-ZA" sz="1900" dirty="0">
                          <a:latin typeface="Arial Rounded MT Bold" panose="020F0704030504030204" pitchFamily="34" charset="0"/>
                        </a:rPr>
                        <a:t>2013</a:t>
                      </a:r>
                    </a:p>
                  </a:txBody>
                  <a:tcPr marL="121920" marR="121920"/>
                </a:tc>
                <a:tc>
                  <a:txBody>
                    <a:bodyPr/>
                    <a:lstStyle/>
                    <a:p>
                      <a:pPr algn="l"/>
                      <a:r>
                        <a:rPr lang="en-ZA" sz="1900" dirty="0">
                          <a:latin typeface="Arial Rounded MT Bold" panose="020F0704030504030204" pitchFamily="34" charset="0"/>
                        </a:rPr>
                        <a:t>2 906</a:t>
                      </a:r>
                    </a:p>
                  </a:txBody>
                  <a:tcPr marL="121920" marR="121920"/>
                </a:tc>
                <a:extLst>
                  <a:ext uri="{0D108BD9-81ED-4DB2-BD59-A6C34878D82A}">
                    <a16:rowId xmlns:a16="http://schemas.microsoft.com/office/drawing/2014/main" val="10003"/>
                  </a:ext>
                </a:extLst>
              </a:tr>
              <a:tr h="375920">
                <a:tc>
                  <a:txBody>
                    <a:bodyPr/>
                    <a:lstStyle/>
                    <a:p>
                      <a:pPr algn="ctr"/>
                      <a:r>
                        <a:rPr lang="en-ZA" sz="1900" dirty="0">
                          <a:latin typeface="Arial Rounded MT Bold" panose="020F0704030504030204" pitchFamily="34" charset="0"/>
                        </a:rPr>
                        <a:t>2014</a:t>
                      </a:r>
                    </a:p>
                  </a:txBody>
                  <a:tcPr marL="121920" marR="121920"/>
                </a:tc>
                <a:tc>
                  <a:txBody>
                    <a:bodyPr/>
                    <a:lstStyle/>
                    <a:p>
                      <a:pPr algn="l"/>
                      <a:r>
                        <a:rPr lang="en-ZA" sz="1900" dirty="0">
                          <a:latin typeface="Arial Rounded MT Bold" panose="020F0704030504030204" pitchFamily="34" charset="0"/>
                        </a:rPr>
                        <a:t>2 983 (2.65%)</a:t>
                      </a:r>
                    </a:p>
                  </a:txBody>
                  <a:tcPr marL="121920" marR="121920"/>
                </a:tc>
                <a:extLst>
                  <a:ext uri="{0D108BD9-81ED-4DB2-BD59-A6C34878D82A}">
                    <a16:rowId xmlns:a16="http://schemas.microsoft.com/office/drawing/2014/main" val="10004"/>
                  </a:ext>
                </a:extLst>
              </a:tr>
              <a:tr h="375920">
                <a:tc>
                  <a:txBody>
                    <a:bodyPr/>
                    <a:lstStyle/>
                    <a:p>
                      <a:pPr algn="ctr"/>
                      <a:r>
                        <a:rPr lang="en-ZA" sz="1900" dirty="0">
                          <a:latin typeface="Arial Rounded MT Bold" panose="020F0704030504030204" pitchFamily="34" charset="0"/>
                        </a:rPr>
                        <a:t>2015</a:t>
                      </a:r>
                    </a:p>
                  </a:txBody>
                  <a:tcPr marL="121920" marR="121920"/>
                </a:tc>
                <a:tc>
                  <a:txBody>
                    <a:bodyPr/>
                    <a:lstStyle/>
                    <a:p>
                      <a:pPr algn="l"/>
                      <a:r>
                        <a:rPr lang="en-ZA" sz="1900" dirty="0">
                          <a:latin typeface="Arial Rounded MT Bold" panose="020F0704030504030204" pitchFamily="34" charset="0"/>
                        </a:rPr>
                        <a:t>3 173 (6.37%)</a:t>
                      </a:r>
                    </a:p>
                  </a:txBody>
                  <a:tcPr marL="121920" marR="121920"/>
                </a:tc>
                <a:extLst>
                  <a:ext uri="{0D108BD9-81ED-4DB2-BD59-A6C34878D82A}">
                    <a16:rowId xmlns:a16="http://schemas.microsoft.com/office/drawing/2014/main" val="10005"/>
                  </a:ext>
                </a:extLst>
              </a:tr>
              <a:tr h="375920">
                <a:tc>
                  <a:txBody>
                    <a:bodyPr/>
                    <a:lstStyle/>
                    <a:p>
                      <a:pPr algn="ctr"/>
                      <a:r>
                        <a:rPr lang="en-ZA" sz="1900" dirty="0">
                          <a:latin typeface="Arial Rounded MT Bold" panose="020F0704030504030204" pitchFamily="34" charset="0"/>
                        </a:rPr>
                        <a:t>2016</a:t>
                      </a:r>
                    </a:p>
                  </a:txBody>
                  <a:tcPr marL="121920" marR="121920"/>
                </a:tc>
                <a:tc>
                  <a:txBody>
                    <a:bodyPr/>
                    <a:lstStyle/>
                    <a:p>
                      <a:pPr algn="l"/>
                      <a:r>
                        <a:rPr lang="en-ZA" sz="1900" dirty="0">
                          <a:latin typeface="Arial Rounded MT Bold" panose="020F0704030504030204" pitchFamily="34" charset="0"/>
                        </a:rPr>
                        <a:t>3 158 </a:t>
                      </a:r>
                      <a:r>
                        <a:rPr lang="en-ZA" sz="1900" dirty="0">
                          <a:solidFill>
                            <a:srgbClr val="FF0000"/>
                          </a:solidFill>
                          <a:latin typeface="Arial Rounded MT Bold" panose="020F0704030504030204" pitchFamily="34" charset="0"/>
                        </a:rPr>
                        <a:t>(-0.45%)</a:t>
                      </a:r>
                    </a:p>
                  </a:txBody>
                  <a:tcPr marL="121920" marR="121920"/>
                </a:tc>
                <a:extLst>
                  <a:ext uri="{0D108BD9-81ED-4DB2-BD59-A6C34878D82A}">
                    <a16:rowId xmlns:a16="http://schemas.microsoft.com/office/drawing/2014/main" val="10006"/>
                  </a:ext>
                </a:extLst>
              </a:tr>
              <a:tr h="660400">
                <a:tc>
                  <a:txBody>
                    <a:bodyPr/>
                    <a:lstStyle/>
                    <a:p>
                      <a:pPr algn="ctr"/>
                      <a:r>
                        <a:rPr lang="en-ZA" sz="1900" dirty="0">
                          <a:latin typeface="Arial Rounded MT Bold" panose="020F0704030504030204" pitchFamily="34" charset="0"/>
                        </a:rPr>
                        <a:t>2017</a:t>
                      </a:r>
                    </a:p>
                    <a:p>
                      <a:pPr algn="ctr"/>
                      <a:r>
                        <a:rPr lang="en-US" sz="1900" dirty="0">
                          <a:latin typeface="Arial Rounded MT Bold" panose="020F0704030504030204" pitchFamily="34" charset="0"/>
                        </a:rPr>
                        <a:t>2018</a:t>
                      </a:r>
                    </a:p>
                    <a:p>
                      <a:pPr algn="ctr"/>
                      <a:r>
                        <a:rPr lang="en-US" sz="1900" dirty="0">
                          <a:latin typeface="Arial Rounded MT Bold" panose="020F0704030504030204" pitchFamily="34" charset="0"/>
                        </a:rPr>
                        <a:t>2019</a:t>
                      </a:r>
                    </a:p>
                    <a:p>
                      <a:pPr algn="ctr"/>
                      <a:r>
                        <a:rPr lang="en-US" sz="1900" dirty="0">
                          <a:latin typeface="Arial Rounded MT Bold" panose="020F0704030504030204" pitchFamily="34" charset="0"/>
                        </a:rPr>
                        <a:t>2020</a:t>
                      </a:r>
                    </a:p>
                    <a:p>
                      <a:pPr algn="ctr"/>
                      <a:r>
                        <a:rPr lang="en-US" sz="1900" dirty="0">
                          <a:latin typeface="Arial Rounded MT Bold" panose="020F0704030504030204" pitchFamily="34" charset="0"/>
                        </a:rPr>
                        <a:t>2021</a:t>
                      </a:r>
                      <a:endParaRPr lang="en-ZA" sz="1900" dirty="0">
                        <a:latin typeface="Arial Rounded MT Bold" panose="020F0704030504030204" pitchFamily="34" charset="0"/>
                      </a:endParaRPr>
                    </a:p>
                  </a:txBody>
                  <a:tcPr marL="121920" marR="121920"/>
                </a:tc>
                <a:tc>
                  <a:txBody>
                    <a:bodyPr/>
                    <a:lstStyle/>
                    <a:p>
                      <a:pPr algn="l"/>
                      <a:r>
                        <a:rPr lang="en-ZA" sz="1900" dirty="0">
                          <a:latin typeface="Arial Rounded MT Bold" panose="020F0704030504030204" pitchFamily="34" charset="0"/>
                        </a:rPr>
                        <a:t>3 254 (3.02%)</a:t>
                      </a:r>
                    </a:p>
                    <a:p>
                      <a:pPr algn="l"/>
                      <a:r>
                        <a:rPr lang="en-US" sz="1900" dirty="0">
                          <a:latin typeface="Arial Rounded MT Bold" panose="020F0704030504030204" pitchFamily="34" charset="0"/>
                        </a:rPr>
                        <a:t>3 411 (4.82%)</a:t>
                      </a:r>
                    </a:p>
                    <a:p>
                      <a:pPr algn="l"/>
                      <a:r>
                        <a:rPr lang="en-US" sz="1900" dirty="0">
                          <a:latin typeface="Arial Rounded MT Bold" panose="020F0704030504030204" pitchFamily="34" charset="0"/>
                        </a:rPr>
                        <a:t>3 433 (0.65%)</a:t>
                      </a:r>
                    </a:p>
                    <a:p>
                      <a:pPr algn="l"/>
                      <a:r>
                        <a:rPr lang="en-US" sz="1900" dirty="0">
                          <a:latin typeface="Arial Rounded MT Bold" panose="020F0704030504030204" pitchFamily="34" charset="0"/>
                        </a:rPr>
                        <a:t>3 427 </a:t>
                      </a:r>
                      <a:r>
                        <a:rPr lang="en-US" sz="1900" dirty="0">
                          <a:solidFill>
                            <a:srgbClr val="FF0000"/>
                          </a:solidFill>
                          <a:latin typeface="Arial Rounded MT Bold" panose="020F0704030504030204" pitchFamily="34" charset="0"/>
                        </a:rPr>
                        <a:t>(-0.16%)</a:t>
                      </a:r>
                    </a:p>
                    <a:p>
                      <a:pPr algn="l"/>
                      <a:r>
                        <a:rPr lang="en-ZA" sz="1900" dirty="0">
                          <a:latin typeface="Arial Rounded MT Bold" panose="020F0704030504030204" pitchFamily="34" charset="0"/>
                        </a:rPr>
                        <a:t>3 403 </a:t>
                      </a:r>
                      <a:r>
                        <a:rPr lang="en-ZA" sz="1900" dirty="0">
                          <a:solidFill>
                            <a:srgbClr val="FF0000"/>
                          </a:solidFill>
                          <a:latin typeface="Arial Rounded MT Bold" panose="020F0704030504030204" pitchFamily="34" charset="0"/>
                        </a:rPr>
                        <a:t>(-0.71%)</a:t>
                      </a:r>
                    </a:p>
                  </a:txBody>
                  <a:tcPr marL="121920" marR="121920"/>
                </a:tc>
                <a:extLst>
                  <a:ext uri="{0D108BD9-81ED-4DB2-BD59-A6C34878D82A}">
                    <a16:rowId xmlns:a16="http://schemas.microsoft.com/office/drawing/2014/main" val="10007"/>
                  </a:ext>
                </a:extLst>
              </a:tr>
            </a:tbl>
          </a:graphicData>
        </a:graphic>
      </p:graphicFrame>
      <p:graphicFrame>
        <p:nvGraphicFramePr>
          <p:cNvPr id="3" name="Object 2">
            <a:extLst>
              <a:ext uri="{FF2B5EF4-FFF2-40B4-BE49-F238E27FC236}">
                <a16:creationId xmlns:a16="http://schemas.microsoft.com/office/drawing/2014/main" id="{A777C2DF-B53C-DF58-B856-2AF609795FC8}"/>
              </a:ext>
            </a:extLst>
          </p:cNvPr>
          <p:cNvGraphicFramePr>
            <a:graphicFrameLocks noChangeAspect="1"/>
          </p:cNvGraphicFramePr>
          <p:nvPr>
            <p:extLst>
              <p:ext uri="{D42A27DB-BD31-4B8C-83A1-F6EECF244321}">
                <p14:modId xmlns:p14="http://schemas.microsoft.com/office/powerpoint/2010/main" val="2921002009"/>
              </p:ext>
            </p:extLst>
          </p:nvPr>
        </p:nvGraphicFramePr>
        <p:xfrm>
          <a:off x="534988" y="1587500"/>
          <a:ext cx="8288337" cy="4848225"/>
        </p:xfrm>
        <a:graphic>
          <a:graphicData uri="http://schemas.openxmlformats.org/presentationml/2006/ole">
            <mc:AlternateContent xmlns:mc="http://schemas.openxmlformats.org/markup-compatibility/2006">
              <mc:Choice xmlns:v="urn:schemas-microsoft-com:vml" Requires="v">
                <p:oleObj name="Worksheet" r:id="rId3" imgW="9403009" imgH="6179875" progId="Excel.Sheet.12">
                  <p:link updateAutomatic="1"/>
                </p:oleObj>
              </mc:Choice>
              <mc:Fallback>
                <p:oleObj name="Worksheet" r:id="rId3" imgW="9403009" imgH="6179875" progId="Excel.Sheet.12">
                  <p:link updateAutomatic="1"/>
                  <p:pic>
                    <p:nvPicPr>
                      <p:cNvPr id="0" name=""/>
                      <p:cNvPicPr/>
                      <p:nvPr/>
                    </p:nvPicPr>
                    <p:blipFill>
                      <a:blip r:embed="rId4"/>
                      <a:stretch>
                        <a:fillRect/>
                      </a:stretch>
                    </p:blipFill>
                    <p:spPr>
                      <a:xfrm>
                        <a:off x="534988" y="1587500"/>
                        <a:ext cx="8288337" cy="4848225"/>
                      </a:xfrm>
                      <a:prstGeom prst="rect">
                        <a:avLst/>
                      </a:prstGeom>
                    </p:spPr>
                  </p:pic>
                </p:oleObj>
              </mc:Fallback>
            </mc:AlternateContent>
          </a:graphicData>
        </a:graphic>
      </p:graphicFrame>
    </p:spTree>
    <p:extLst>
      <p:ext uri="{BB962C8B-B14F-4D97-AF65-F5344CB8AC3E}">
        <p14:creationId xmlns:p14="http://schemas.microsoft.com/office/powerpoint/2010/main" val="39719973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81" y="157480"/>
            <a:ext cx="11139851" cy="1341120"/>
          </a:xfrm>
        </p:spPr>
        <p:txBody>
          <a:bodyPr>
            <a:noAutofit/>
          </a:bodyPr>
          <a:lstStyle/>
          <a:p>
            <a:pPr algn="ctr"/>
            <a:r>
              <a:rPr lang="en-ZA" sz="3600" dirty="0">
                <a:latin typeface="Arial Rounded MT Bold" pitchFamily="34" charset="0"/>
              </a:rPr>
              <a:t>Calculated milk: maize plus soybean price ratio Jan 2019 –  Oct 2022</a:t>
            </a:r>
          </a:p>
        </p:txBody>
      </p:sp>
      <p:sp>
        <p:nvSpPr>
          <p:cNvPr id="5" name="Content Placeholder 4"/>
          <p:cNvSpPr>
            <a:spLocks noGrp="1"/>
          </p:cNvSpPr>
          <p:nvPr>
            <p:ph sz="half" idx="4294967295"/>
          </p:nvPr>
        </p:nvSpPr>
        <p:spPr>
          <a:xfrm>
            <a:off x="8625419" y="1600201"/>
            <a:ext cx="3566583" cy="4525963"/>
          </a:xfrm>
        </p:spPr>
        <p:txBody>
          <a:bodyPr>
            <a:normAutofit/>
          </a:bodyPr>
          <a:lstStyle/>
          <a:p>
            <a:pPr marL="0" indent="0">
              <a:buNone/>
            </a:pPr>
            <a:endParaRPr lang="en-ZA" dirty="0"/>
          </a:p>
          <a:p>
            <a:endParaRPr lang="en-ZA" dirty="0"/>
          </a:p>
        </p:txBody>
      </p:sp>
      <p:sp>
        <p:nvSpPr>
          <p:cNvPr id="6" name="TextBox 5"/>
          <p:cNvSpPr txBox="1"/>
          <p:nvPr/>
        </p:nvSpPr>
        <p:spPr>
          <a:xfrm>
            <a:off x="1925053" y="6247015"/>
            <a:ext cx="7507705" cy="502573"/>
          </a:xfrm>
          <a:prstGeom prst="rect">
            <a:avLst/>
          </a:prstGeom>
          <a:noFill/>
        </p:spPr>
        <p:txBody>
          <a:bodyPr wrap="square" rtlCol="0">
            <a:spAutoFit/>
          </a:bodyPr>
          <a:lstStyle/>
          <a:p>
            <a:r>
              <a:rPr lang="en-ZA" sz="1333" dirty="0">
                <a:latin typeface="Arial Rounded MT Bold" panose="020F0704030504030204" pitchFamily="34" charset="0"/>
              </a:rPr>
              <a:t>Source: MPO calculations; “Feed price” = 70% YM1, 30% Soy, Safex nearest month prices, Producer price MPO survey (Oct preliminary)</a:t>
            </a:r>
          </a:p>
        </p:txBody>
      </p:sp>
      <p:graphicFrame>
        <p:nvGraphicFramePr>
          <p:cNvPr id="3" name="Object 2"/>
          <p:cNvGraphicFramePr>
            <a:graphicFrameLocks noChangeAspect="1"/>
          </p:cNvGraphicFramePr>
          <p:nvPr>
            <p:extLst>
              <p:ext uri="{D42A27DB-BD31-4B8C-83A1-F6EECF244321}">
                <p14:modId xmlns:p14="http://schemas.microsoft.com/office/powerpoint/2010/main" val="1897501630"/>
              </p:ext>
            </p:extLst>
          </p:nvPr>
        </p:nvGraphicFramePr>
        <p:xfrm>
          <a:off x="1182688" y="1306513"/>
          <a:ext cx="10112375" cy="5033962"/>
        </p:xfrm>
        <a:graphic>
          <a:graphicData uri="http://schemas.openxmlformats.org/presentationml/2006/ole">
            <mc:AlternateContent xmlns:mc="http://schemas.openxmlformats.org/markup-compatibility/2006">
              <mc:Choice xmlns:v="urn:schemas-microsoft-com:vml" Requires="v">
                <p:oleObj name="Worksheet" r:id="rId3" imgW="9403009" imgH="6179875" progId="Excel.Sheet.12">
                  <p:link updateAutomatic="1"/>
                </p:oleObj>
              </mc:Choice>
              <mc:Fallback>
                <p:oleObj name="Worksheet" r:id="rId3" imgW="9403009" imgH="6179875" progId="Excel.Sheet.12">
                  <p:link updateAutomatic="1"/>
                  <p:pic>
                    <p:nvPicPr>
                      <p:cNvPr id="3" name="Object 2"/>
                      <p:cNvPicPr/>
                      <p:nvPr/>
                    </p:nvPicPr>
                    <p:blipFill>
                      <a:blip r:embed="rId4"/>
                      <a:stretch>
                        <a:fillRect/>
                      </a:stretch>
                    </p:blipFill>
                    <p:spPr>
                      <a:xfrm>
                        <a:off x="1182688" y="1306513"/>
                        <a:ext cx="10112375" cy="5033962"/>
                      </a:xfrm>
                      <a:prstGeom prst="rect">
                        <a:avLst/>
                      </a:prstGeom>
                    </p:spPr>
                  </p:pic>
                </p:oleObj>
              </mc:Fallback>
            </mc:AlternateContent>
          </a:graphicData>
        </a:graphic>
      </p:graphicFrame>
    </p:spTree>
    <p:extLst>
      <p:ext uri="{BB962C8B-B14F-4D97-AF65-F5344CB8AC3E}">
        <p14:creationId xmlns:p14="http://schemas.microsoft.com/office/powerpoint/2010/main" val="14809049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81" y="157480"/>
            <a:ext cx="11139851" cy="446202"/>
          </a:xfrm>
        </p:spPr>
        <p:txBody>
          <a:bodyPr>
            <a:noAutofit/>
          </a:bodyPr>
          <a:lstStyle/>
          <a:p>
            <a:pPr algn="ctr"/>
            <a:r>
              <a:rPr lang="en-US" sz="3600" dirty="0">
                <a:latin typeface="Arial Rounded MT Bold" pitchFamily="34" charset="0"/>
              </a:rPr>
              <a:t>Milk utilization in liquid products: 2021</a:t>
            </a:r>
            <a:endParaRPr lang="en-ZA" sz="3600" dirty="0">
              <a:latin typeface="Arial Rounded MT Bold" pitchFamily="34" charset="0"/>
            </a:endParaRPr>
          </a:p>
        </p:txBody>
      </p:sp>
      <p:sp>
        <p:nvSpPr>
          <p:cNvPr id="5" name="Content Placeholder 4"/>
          <p:cNvSpPr>
            <a:spLocks noGrp="1"/>
          </p:cNvSpPr>
          <p:nvPr>
            <p:ph sz="half" idx="4294967295"/>
          </p:nvPr>
        </p:nvSpPr>
        <p:spPr>
          <a:xfrm>
            <a:off x="8625419" y="1600201"/>
            <a:ext cx="3566583" cy="4525963"/>
          </a:xfrm>
        </p:spPr>
        <p:txBody>
          <a:bodyPr>
            <a:normAutofit/>
          </a:bodyPr>
          <a:lstStyle/>
          <a:p>
            <a:pPr marL="0" indent="0">
              <a:buNone/>
            </a:pPr>
            <a:endParaRPr lang="en-ZA" dirty="0"/>
          </a:p>
          <a:p>
            <a:endParaRPr lang="en-ZA" dirty="0"/>
          </a:p>
        </p:txBody>
      </p:sp>
      <p:sp>
        <p:nvSpPr>
          <p:cNvPr id="6" name="TextBox 5"/>
          <p:cNvSpPr txBox="1"/>
          <p:nvPr/>
        </p:nvSpPr>
        <p:spPr>
          <a:xfrm>
            <a:off x="1925053" y="6247015"/>
            <a:ext cx="7507705" cy="297454"/>
          </a:xfrm>
          <a:prstGeom prst="rect">
            <a:avLst/>
          </a:prstGeom>
          <a:noFill/>
        </p:spPr>
        <p:txBody>
          <a:bodyPr wrap="square" rtlCol="0">
            <a:spAutoFit/>
          </a:bodyPr>
          <a:lstStyle/>
          <a:p>
            <a:r>
              <a:rPr lang="en-ZA" sz="1333" dirty="0">
                <a:latin typeface="Arial Rounded MT Bold" panose="020F0704030504030204" pitchFamily="34" charset="0"/>
              </a:rPr>
              <a:t>Source: Milk SA</a:t>
            </a:r>
          </a:p>
        </p:txBody>
      </p:sp>
      <p:pic>
        <p:nvPicPr>
          <p:cNvPr id="4" name="Picture 3">
            <a:extLst>
              <a:ext uri="{FF2B5EF4-FFF2-40B4-BE49-F238E27FC236}">
                <a16:creationId xmlns:a16="http://schemas.microsoft.com/office/drawing/2014/main" id="{A5F0A651-F88C-0569-7BB1-F6C372DB6C3F}"/>
              </a:ext>
            </a:extLst>
          </p:cNvPr>
          <p:cNvPicPr>
            <a:picLocks noChangeAspect="1"/>
          </p:cNvPicPr>
          <p:nvPr/>
        </p:nvPicPr>
        <p:blipFill>
          <a:blip r:embed="rId3"/>
          <a:stretch>
            <a:fillRect/>
          </a:stretch>
        </p:blipFill>
        <p:spPr>
          <a:xfrm>
            <a:off x="1846707" y="896645"/>
            <a:ext cx="8978291" cy="5229519"/>
          </a:xfrm>
          <a:prstGeom prst="rect">
            <a:avLst/>
          </a:prstGeom>
        </p:spPr>
      </p:pic>
    </p:spTree>
    <p:extLst>
      <p:ext uri="{BB962C8B-B14F-4D97-AF65-F5344CB8AC3E}">
        <p14:creationId xmlns:p14="http://schemas.microsoft.com/office/powerpoint/2010/main" val="15189688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81" y="157480"/>
            <a:ext cx="11139851" cy="446202"/>
          </a:xfrm>
        </p:spPr>
        <p:txBody>
          <a:bodyPr>
            <a:noAutofit/>
          </a:bodyPr>
          <a:lstStyle/>
          <a:p>
            <a:pPr algn="ctr"/>
            <a:r>
              <a:rPr lang="en-US" sz="3600" dirty="0">
                <a:latin typeface="Arial Rounded MT Bold" pitchFamily="34" charset="0"/>
              </a:rPr>
              <a:t>Milk utilization in concentrated products: 2021</a:t>
            </a:r>
            <a:endParaRPr lang="en-ZA" sz="3600" dirty="0">
              <a:latin typeface="Arial Rounded MT Bold" pitchFamily="34" charset="0"/>
            </a:endParaRPr>
          </a:p>
        </p:txBody>
      </p:sp>
      <p:sp>
        <p:nvSpPr>
          <p:cNvPr id="5" name="Content Placeholder 4"/>
          <p:cNvSpPr>
            <a:spLocks noGrp="1"/>
          </p:cNvSpPr>
          <p:nvPr>
            <p:ph sz="half" idx="4294967295"/>
          </p:nvPr>
        </p:nvSpPr>
        <p:spPr>
          <a:xfrm>
            <a:off x="8625419" y="1600201"/>
            <a:ext cx="3566583" cy="4525963"/>
          </a:xfrm>
        </p:spPr>
        <p:txBody>
          <a:bodyPr>
            <a:normAutofit/>
          </a:bodyPr>
          <a:lstStyle/>
          <a:p>
            <a:pPr marL="0" indent="0">
              <a:buNone/>
            </a:pPr>
            <a:endParaRPr lang="en-ZA" dirty="0"/>
          </a:p>
          <a:p>
            <a:endParaRPr lang="en-ZA" dirty="0"/>
          </a:p>
        </p:txBody>
      </p:sp>
      <p:sp>
        <p:nvSpPr>
          <p:cNvPr id="6" name="TextBox 5"/>
          <p:cNvSpPr txBox="1"/>
          <p:nvPr/>
        </p:nvSpPr>
        <p:spPr>
          <a:xfrm>
            <a:off x="1925053" y="6247015"/>
            <a:ext cx="7507705" cy="297454"/>
          </a:xfrm>
          <a:prstGeom prst="rect">
            <a:avLst/>
          </a:prstGeom>
          <a:noFill/>
        </p:spPr>
        <p:txBody>
          <a:bodyPr wrap="square" rtlCol="0">
            <a:spAutoFit/>
          </a:bodyPr>
          <a:lstStyle/>
          <a:p>
            <a:r>
              <a:rPr lang="en-ZA" sz="1333" dirty="0">
                <a:latin typeface="Arial Rounded MT Bold" panose="020F0704030504030204" pitchFamily="34" charset="0"/>
              </a:rPr>
              <a:t>Source: Milk SA</a:t>
            </a:r>
          </a:p>
        </p:txBody>
      </p:sp>
      <p:pic>
        <p:nvPicPr>
          <p:cNvPr id="3" name="Picture 2">
            <a:extLst>
              <a:ext uri="{FF2B5EF4-FFF2-40B4-BE49-F238E27FC236}">
                <a16:creationId xmlns:a16="http://schemas.microsoft.com/office/drawing/2014/main" id="{DF443F49-46FB-8D56-97AE-B000D642BBE9}"/>
              </a:ext>
            </a:extLst>
          </p:cNvPr>
          <p:cNvPicPr>
            <a:picLocks noChangeAspect="1"/>
          </p:cNvPicPr>
          <p:nvPr/>
        </p:nvPicPr>
        <p:blipFill>
          <a:blip r:embed="rId3"/>
          <a:stretch>
            <a:fillRect/>
          </a:stretch>
        </p:blipFill>
        <p:spPr>
          <a:xfrm>
            <a:off x="1802168" y="816746"/>
            <a:ext cx="9126244" cy="5430269"/>
          </a:xfrm>
          <a:prstGeom prst="rect">
            <a:avLst/>
          </a:prstGeom>
        </p:spPr>
      </p:pic>
    </p:spTree>
    <p:extLst>
      <p:ext uri="{BB962C8B-B14F-4D97-AF65-F5344CB8AC3E}">
        <p14:creationId xmlns:p14="http://schemas.microsoft.com/office/powerpoint/2010/main" val="5515269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527381" y="304799"/>
            <a:ext cx="10972800" cy="374469"/>
          </a:xfrm>
        </p:spPr>
        <p:txBody>
          <a:bodyPr>
            <a:noAutofit/>
          </a:bodyPr>
          <a:lstStyle/>
          <a:p>
            <a:pPr algn="ctr">
              <a:spcAft>
                <a:spcPts val="0"/>
              </a:spcAft>
            </a:pPr>
            <a:r>
              <a:rPr lang="en-US" sz="2000" b="1" dirty="0">
                <a:latin typeface="Arial Rounded MT Bold" panose="020F0704030504030204" pitchFamily="34" charset="0"/>
              </a:rPr>
              <a:t>CHANGES IN THE QUANTITIES OF RETAIL SALES OF SPECIFIC DAIRY PRODUCTS</a:t>
            </a:r>
          </a:p>
        </p:txBody>
      </p:sp>
      <p:sp>
        <p:nvSpPr>
          <p:cNvPr id="8" name="TextBox 7"/>
          <p:cNvSpPr txBox="1"/>
          <p:nvPr/>
        </p:nvSpPr>
        <p:spPr>
          <a:xfrm>
            <a:off x="1863358" y="6027942"/>
            <a:ext cx="5856651" cy="297454"/>
          </a:xfrm>
          <a:prstGeom prst="rect">
            <a:avLst/>
          </a:prstGeom>
          <a:noFill/>
        </p:spPr>
        <p:txBody>
          <a:bodyPr wrap="square" rtlCol="0">
            <a:spAutoFit/>
          </a:bodyPr>
          <a:lstStyle/>
          <a:p>
            <a:r>
              <a:rPr lang="en-ZA" sz="1333" dirty="0">
                <a:solidFill>
                  <a:prstClr val="black"/>
                </a:solidFill>
              </a:rPr>
              <a:t>Source: SAMPRO based on </a:t>
            </a:r>
            <a:r>
              <a:rPr lang="en-ZA" sz="1333" dirty="0" err="1">
                <a:solidFill>
                  <a:prstClr val="black"/>
                </a:solidFill>
              </a:rPr>
              <a:t>NielsenIQ</a:t>
            </a:r>
            <a:r>
              <a:rPr lang="en-ZA" sz="1333" dirty="0">
                <a:solidFill>
                  <a:prstClr val="black"/>
                </a:solidFill>
              </a:rPr>
              <a:t> September 2022 report</a:t>
            </a:r>
          </a:p>
        </p:txBody>
      </p:sp>
      <p:graphicFrame>
        <p:nvGraphicFramePr>
          <p:cNvPr id="2" name="Table 1">
            <a:extLst>
              <a:ext uri="{FF2B5EF4-FFF2-40B4-BE49-F238E27FC236}">
                <a16:creationId xmlns:a16="http://schemas.microsoft.com/office/drawing/2014/main" id="{E9888BD8-6DB8-292B-0559-BDD736EBE581}"/>
              </a:ext>
            </a:extLst>
          </p:cNvPr>
          <p:cNvGraphicFramePr>
            <a:graphicFrameLocks noGrp="1"/>
          </p:cNvGraphicFramePr>
          <p:nvPr>
            <p:extLst>
              <p:ext uri="{D42A27DB-BD31-4B8C-83A1-F6EECF244321}">
                <p14:modId xmlns:p14="http://schemas.microsoft.com/office/powerpoint/2010/main" val="1060815726"/>
              </p:ext>
            </p:extLst>
          </p:nvPr>
        </p:nvGraphicFramePr>
        <p:xfrm>
          <a:off x="1083077" y="892514"/>
          <a:ext cx="9809826" cy="5135427"/>
        </p:xfrm>
        <a:graphic>
          <a:graphicData uri="http://schemas.openxmlformats.org/drawingml/2006/table">
            <a:tbl>
              <a:tblPr firstRow="1" bandRow="1"/>
              <a:tblGrid>
                <a:gridCol w="1768281">
                  <a:extLst>
                    <a:ext uri="{9D8B030D-6E8A-4147-A177-3AD203B41FA5}">
                      <a16:colId xmlns:a16="http://schemas.microsoft.com/office/drawing/2014/main" val="3637946498"/>
                    </a:ext>
                  </a:extLst>
                </a:gridCol>
                <a:gridCol w="1607823">
                  <a:extLst>
                    <a:ext uri="{9D8B030D-6E8A-4147-A177-3AD203B41FA5}">
                      <a16:colId xmlns:a16="http://schemas.microsoft.com/office/drawing/2014/main" val="2003250037"/>
                    </a:ext>
                  </a:extLst>
                </a:gridCol>
                <a:gridCol w="1608633">
                  <a:extLst>
                    <a:ext uri="{9D8B030D-6E8A-4147-A177-3AD203B41FA5}">
                      <a16:colId xmlns:a16="http://schemas.microsoft.com/office/drawing/2014/main" val="4226231239"/>
                    </a:ext>
                  </a:extLst>
                </a:gridCol>
                <a:gridCol w="1607823">
                  <a:extLst>
                    <a:ext uri="{9D8B030D-6E8A-4147-A177-3AD203B41FA5}">
                      <a16:colId xmlns:a16="http://schemas.microsoft.com/office/drawing/2014/main" val="442546837"/>
                    </a:ext>
                  </a:extLst>
                </a:gridCol>
                <a:gridCol w="1608633">
                  <a:extLst>
                    <a:ext uri="{9D8B030D-6E8A-4147-A177-3AD203B41FA5}">
                      <a16:colId xmlns:a16="http://schemas.microsoft.com/office/drawing/2014/main" val="227564986"/>
                    </a:ext>
                  </a:extLst>
                </a:gridCol>
                <a:gridCol w="1608633">
                  <a:extLst>
                    <a:ext uri="{9D8B030D-6E8A-4147-A177-3AD203B41FA5}">
                      <a16:colId xmlns:a16="http://schemas.microsoft.com/office/drawing/2014/main" val="2298293967"/>
                    </a:ext>
                  </a:extLst>
                </a:gridCol>
              </a:tblGrid>
              <a:tr h="1853385">
                <a:tc>
                  <a:txBody>
                    <a:bodyPr/>
                    <a:lstStyle/>
                    <a:p>
                      <a:pPr algn="ctr">
                        <a:lnSpc>
                          <a:spcPct val="115000"/>
                        </a:lnSpc>
                        <a:spcAft>
                          <a:spcPts val="1000"/>
                        </a:spcAft>
                      </a:pPr>
                      <a:r>
                        <a:rPr lang="en-GB"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PRODUCT</a:t>
                      </a:r>
                      <a:endParaRPr lang="en-Z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F5F8EE"/>
                    </a:solidFill>
                  </a:tcPr>
                </a:tc>
                <a:tc>
                  <a:txBody>
                    <a:bodyPr/>
                    <a:lstStyle/>
                    <a:p>
                      <a:pPr algn="ctr"/>
                      <a:r>
                        <a:rPr lang="en-GB" sz="12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Sales in the</a:t>
                      </a:r>
                      <a:endParaRPr lang="en-ZA"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2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month of</a:t>
                      </a:r>
                      <a:endParaRPr lang="en-ZA"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2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September 2022 </a:t>
                      </a:r>
                      <a:endParaRPr lang="en-ZA"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2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versus the</a:t>
                      </a:r>
                      <a:endParaRPr lang="en-ZA"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2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sales in the</a:t>
                      </a:r>
                      <a:endParaRPr lang="en-ZA"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2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month of</a:t>
                      </a:r>
                      <a:endParaRPr lang="en-ZA"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2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September 2021</a:t>
                      </a:r>
                      <a:endParaRPr lang="en-ZA"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F5F8EE"/>
                    </a:solidFill>
                  </a:tcPr>
                </a:tc>
                <a:tc>
                  <a:txBody>
                    <a:bodyPr/>
                    <a:lstStyle/>
                    <a:p>
                      <a:pPr algn="ctr"/>
                      <a:r>
                        <a:rPr lang="en-GB" sz="12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Sales in the</a:t>
                      </a:r>
                      <a:endParaRPr lang="en-ZA"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2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 months from July 2022 to</a:t>
                      </a:r>
                      <a:endParaRPr lang="en-ZA"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2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September 2022 </a:t>
                      </a:r>
                      <a:endParaRPr lang="en-ZA"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2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versus the</a:t>
                      </a:r>
                      <a:endParaRPr lang="en-ZA"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2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sales in the</a:t>
                      </a:r>
                      <a:endParaRPr lang="en-ZA"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2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 months from</a:t>
                      </a:r>
                      <a:endParaRPr lang="en-ZA"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2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July 2021 to</a:t>
                      </a:r>
                      <a:endParaRPr lang="en-ZA"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2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September 2021</a:t>
                      </a:r>
                      <a:endParaRPr lang="en-ZA"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F5F8EE"/>
                    </a:solidFill>
                  </a:tcPr>
                </a:tc>
                <a:tc>
                  <a:txBody>
                    <a:bodyPr/>
                    <a:lstStyle/>
                    <a:p>
                      <a:pPr algn="ctr"/>
                      <a:r>
                        <a:rPr lang="en-GB" sz="12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Sales in the</a:t>
                      </a:r>
                      <a:endParaRPr lang="en-ZA"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2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 months from April 2022 to September 2022  </a:t>
                      </a:r>
                      <a:endParaRPr lang="en-ZA"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2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versus the</a:t>
                      </a:r>
                      <a:endParaRPr lang="en-ZA"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2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sales in the</a:t>
                      </a:r>
                      <a:endParaRPr lang="en-ZA"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2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 months from</a:t>
                      </a:r>
                      <a:endParaRPr lang="en-ZA"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2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April 2021 to September 2021</a:t>
                      </a:r>
                      <a:endParaRPr lang="en-ZA"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F5F8EE"/>
                    </a:solidFill>
                  </a:tcPr>
                </a:tc>
                <a:tc>
                  <a:txBody>
                    <a:bodyPr/>
                    <a:lstStyle/>
                    <a:p>
                      <a:pPr algn="ctr"/>
                      <a:r>
                        <a:rPr lang="en-GB" sz="12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Sales in the</a:t>
                      </a:r>
                      <a:endParaRPr lang="en-ZA"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2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 months from</a:t>
                      </a:r>
                      <a:endParaRPr lang="en-ZA"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2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January 2022 to September 2022 </a:t>
                      </a:r>
                      <a:endParaRPr lang="en-ZA"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2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versus the</a:t>
                      </a:r>
                      <a:endParaRPr lang="en-ZA"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2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sales in the</a:t>
                      </a:r>
                      <a:endParaRPr lang="en-ZA"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2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 months from</a:t>
                      </a:r>
                      <a:endParaRPr lang="en-ZA"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2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January 2021 to September 2021</a:t>
                      </a:r>
                      <a:endParaRPr lang="en-ZA"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F5F8EE"/>
                    </a:solidFill>
                  </a:tcPr>
                </a:tc>
                <a:tc>
                  <a:txBody>
                    <a:bodyPr/>
                    <a:lstStyle/>
                    <a:p>
                      <a:pPr algn="ctr"/>
                      <a:r>
                        <a:rPr lang="en-GB" sz="12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Sales in the</a:t>
                      </a:r>
                      <a:endParaRPr lang="en-ZA"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2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 months from</a:t>
                      </a:r>
                      <a:endParaRPr lang="en-ZA"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2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October 2021 to</a:t>
                      </a:r>
                      <a:endParaRPr lang="en-ZA"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2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September 2022 </a:t>
                      </a:r>
                      <a:endParaRPr lang="en-ZA"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2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versus the</a:t>
                      </a:r>
                      <a:endParaRPr lang="en-ZA"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2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sales in the</a:t>
                      </a:r>
                      <a:endParaRPr lang="en-ZA"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2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 months from</a:t>
                      </a:r>
                      <a:endParaRPr lang="en-ZA"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2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October 2020 to</a:t>
                      </a:r>
                      <a:endParaRPr lang="en-ZA"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2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September 2021</a:t>
                      </a:r>
                      <a:endParaRPr lang="en-ZA"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F5F8EE"/>
                    </a:solidFill>
                  </a:tcPr>
                </a:tc>
                <a:extLst>
                  <a:ext uri="{0D108BD9-81ED-4DB2-BD59-A6C34878D82A}">
                    <a16:rowId xmlns:a16="http://schemas.microsoft.com/office/drawing/2014/main" val="885604201"/>
                  </a:ext>
                </a:extLst>
              </a:tr>
              <a:tr h="240735">
                <a:tc>
                  <a:txBody>
                    <a:bodyPr/>
                    <a:lstStyle/>
                    <a:p>
                      <a:pPr>
                        <a:lnSpc>
                          <a:spcPct val="115000"/>
                        </a:lnSpc>
                        <a:spcAft>
                          <a:spcPts val="1000"/>
                        </a:spcAft>
                      </a:pPr>
                      <a:r>
                        <a:rPr lang="en-GB" sz="12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ZA"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ts val="1650"/>
                        </a:lnSpc>
                      </a:pPr>
                      <a:r>
                        <a:rPr lang="en-GB" sz="13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percent</a:t>
                      </a:r>
                      <a:endParaRPr lang="en-ZA" sz="10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ts val="1650"/>
                        </a:lnSpc>
                      </a:pPr>
                      <a:r>
                        <a:rPr lang="en-GB" sz="13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ZA" sz="10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ts val="1650"/>
                        </a:lnSpc>
                      </a:pPr>
                      <a:r>
                        <a:rPr lang="en-GB" sz="13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percent</a:t>
                      </a:r>
                      <a:endParaRPr lang="en-ZA" sz="10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ts val="1650"/>
                        </a:lnSpc>
                      </a:pPr>
                      <a:r>
                        <a:rPr lang="en-GB" sz="13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ZA" sz="10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ts val="1650"/>
                        </a:lnSpc>
                      </a:pPr>
                      <a:r>
                        <a:rPr lang="en-GB" sz="13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percent</a:t>
                      </a:r>
                      <a:endParaRPr lang="en-ZA" sz="10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extLst>
                  <a:ext uri="{0D108BD9-81ED-4DB2-BD59-A6C34878D82A}">
                    <a16:rowId xmlns:a16="http://schemas.microsoft.com/office/drawing/2014/main" val="3790898814"/>
                  </a:ext>
                </a:extLst>
              </a:tr>
              <a:tr h="328421">
                <a:tc>
                  <a:txBody>
                    <a:bodyPr/>
                    <a:lstStyle/>
                    <a:p>
                      <a:r>
                        <a:rPr lang="en-GB"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Fresh Milk</a:t>
                      </a:r>
                      <a:endParaRPr lang="en-Z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-3.9</a:t>
                      </a:r>
                      <a:endParaRPr lang="en-Z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-5.7</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-7.6</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-8.4</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-8.0</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extLst>
                  <a:ext uri="{0D108BD9-81ED-4DB2-BD59-A6C34878D82A}">
                    <a16:rowId xmlns:a16="http://schemas.microsoft.com/office/drawing/2014/main" val="307299017"/>
                  </a:ext>
                </a:extLst>
              </a:tr>
              <a:tr h="328421">
                <a:tc>
                  <a:txBody>
                    <a:bodyPr/>
                    <a:lstStyle/>
                    <a:p>
                      <a:r>
                        <a:rPr lang="en-GB"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UHT milk</a:t>
                      </a:r>
                      <a:endParaRPr lang="en-Z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0.1</a:t>
                      </a:r>
                      <a:endParaRPr lang="en-Z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-5.2</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-0.5</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0.2</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extLst>
                  <a:ext uri="{0D108BD9-81ED-4DB2-BD59-A6C34878D82A}">
                    <a16:rowId xmlns:a16="http://schemas.microsoft.com/office/drawing/2014/main" val="1210875403"/>
                  </a:ext>
                </a:extLst>
              </a:tr>
              <a:tr h="328421">
                <a:tc>
                  <a:txBody>
                    <a:bodyPr/>
                    <a:lstStyle/>
                    <a:p>
                      <a:r>
                        <a:rPr lang="en-GB"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Flavoured milk</a:t>
                      </a:r>
                      <a:endParaRPr lang="en-Z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-1.2</a:t>
                      </a:r>
                      <a:endParaRPr lang="en-Z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-0.6</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-2.7</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-3.8</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-3.7</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extLst>
                  <a:ext uri="{0D108BD9-81ED-4DB2-BD59-A6C34878D82A}">
                    <a16:rowId xmlns:a16="http://schemas.microsoft.com/office/drawing/2014/main" val="3324420160"/>
                  </a:ext>
                </a:extLst>
              </a:tr>
              <a:tr h="328421">
                <a:tc>
                  <a:txBody>
                    <a:bodyPr/>
                    <a:lstStyle/>
                    <a:p>
                      <a:r>
                        <a:rPr lang="en-GB"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Yoghurt</a:t>
                      </a:r>
                      <a:endParaRPr lang="en-Z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-6.1</a:t>
                      </a:r>
                      <a:endParaRPr lang="en-Z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-3.6</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-2.9</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-3.1</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-4.2</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extLst>
                  <a:ext uri="{0D108BD9-81ED-4DB2-BD59-A6C34878D82A}">
                    <a16:rowId xmlns:a16="http://schemas.microsoft.com/office/drawing/2014/main" val="2245678185"/>
                  </a:ext>
                </a:extLst>
              </a:tr>
              <a:tr h="328421">
                <a:tc>
                  <a:txBody>
                    <a:bodyPr/>
                    <a:lstStyle/>
                    <a:p>
                      <a:r>
                        <a:rPr lang="en-GB"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Maas</a:t>
                      </a:r>
                      <a:endParaRPr lang="en-Z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-1.8</a:t>
                      </a:r>
                      <a:endParaRPr lang="en-Z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3.4</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0.6</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extLst>
                  <a:ext uri="{0D108BD9-81ED-4DB2-BD59-A6C34878D82A}">
                    <a16:rowId xmlns:a16="http://schemas.microsoft.com/office/drawing/2014/main" val="4141247564"/>
                  </a:ext>
                </a:extLst>
              </a:tr>
              <a:tr h="413939">
                <a:tc>
                  <a:txBody>
                    <a:bodyPr/>
                    <a:lstStyle/>
                    <a:p>
                      <a:r>
                        <a:rPr lang="en-GB"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Pre-packaged cheese</a:t>
                      </a:r>
                      <a:endParaRPr lang="en-Z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2.1</a:t>
                      </a:r>
                      <a:endParaRPr lang="en-Z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0.6</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extLst>
                  <a:ext uri="{0D108BD9-81ED-4DB2-BD59-A6C34878D82A}">
                    <a16:rowId xmlns:a16="http://schemas.microsoft.com/office/drawing/2014/main" val="2440273828"/>
                  </a:ext>
                </a:extLst>
              </a:tr>
              <a:tr h="328421">
                <a:tc>
                  <a:txBody>
                    <a:bodyPr/>
                    <a:lstStyle/>
                    <a:p>
                      <a:r>
                        <a:rPr lang="en-GB"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Cream cheese</a:t>
                      </a:r>
                      <a:endParaRPr lang="en-Z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-9.0</a:t>
                      </a:r>
                      <a:endParaRPr lang="en-Z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-5.8</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-3.2</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-3.1</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-2.8</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extLst>
                  <a:ext uri="{0D108BD9-81ED-4DB2-BD59-A6C34878D82A}">
                    <a16:rowId xmlns:a16="http://schemas.microsoft.com/office/drawing/2014/main" val="1400795213"/>
                  </a:ext>
                </a:extLst>
              </a:tr>
              <a:tr h="328421">
                <a:tc>
                  <a:txBody>
                    <a:bodyPr/>
                    <a:lstStyle/>
                    <a:p>
                      <a:r>
                        <a:rPr lang="en-GB"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Butter</a:t>
                      </a:r>
                      <a:endParaRPr lang="en-Z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-4.9</a:t>
                      </a:r>
                      <a:endParaRPr lang="en-Z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-10.1</a:t>
                      </a:r>
                      <a:endParaRPr lang="en-Z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-3.7</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-2.9</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-1.7</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extLst>
                  <a:ext uri="{0D108BD9-81ED-4DB2-BD59-A6C34878D82A}">
                    <a16:rowId xmlns:a16="http://schemas.microsoft.com/office/drawing/2014/main" val="2739902645"/>
                  </a:ext>
                </a:extLst>
              </a:tr>
              <a:tr h="328421">
                <a:tc>
                  <a:txBody>
                    <a:bodyPr/>
                    <a:lstStyle/>
                    <a:p>
                      <a:r>
                        <a:rPr lang="en-GB"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Cream</a:t>
                      </a:r>
                      <a:endParaRPr lang="en-Z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-6.9</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-7.0</a:t>
                      </a:r>
                      <a:endParaRPr lang="en-Z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-6.2</a:t>
                      </a:r>
                      <a:endParaRPr lang="en-Z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-7.0</a:t>
                      </a:r>
                      <a:endParaRPr lang="en-Z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-5.9</a:t>
                      </a:r>
                      <a:endParaRPr lang="en-Z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extLst>
                  <a:ext uri="{0D108BD9-81ED-4DB2-BD59-A6C34878D82A}">
                    <a16:rowId xmlns:a16="http://schemas.microsoft.com/office/drawing/2014/main" val="1253412976"/>
                  </a:ext>
                </a:extLst>
              </a:tr>
            </a:tbl>
          </a:graphicData>
        </a:graphic>
      </p:graphicFrame>
    </p:spTree>
    <p:extLst>
      <p:ext uri="{BB962C8B-B14F-4D97-AF65-F5344CB8AC3E}">
        <p14:creationId xmlns:p14="http://schemas.microsoft.com/office/powerpoint/2010/main" val="14586448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527381" y="304799"/>
            <a:ext cx="10972800" cy="374469"/>
          </a:xfrm>
        </p:spPr>
        <p:txBody>
          <a:bodyPr>
            <a:noAutofit/>
          </a:bodyPr>
          <a:lstStyle/>
          <a:p>
            <a:pPr algn="ctr">
              <a:spcAft>
                <a:spcPts val="0"/>
              </a:spcAft>
            </a:pPr>
            <a:r>
              <a:rPr lang="en-US" sz="2000" b="1" dirty="0">
                <a:latin typeface="Arial Rounded MT Bold" panose="020F0704030504030204" pitchFamily="34" charset="0"/>
              </a:rPr>
              <a:t>Changes in average retail prices of specific dairy products</a:t>
            </a:r>
          </a:p>
        </p:txBody>
      </p:sp>
      <p:sp>
        <p:nvSpPr>
          <p:cNvPr id="8" name="TextBox 7"/>
          <p:cNvSpPr txBox="1"/>
          <p:nvPr/>
        </p:nvSpPr>
        <p:spPr>
          <a:xfrm>
            <a:off x="1863358" y="6027942"/>
            <a:ext cx="5856651" cy="297454"/>
          </a:xfrm>
          <a:prstGeom prst="rect">
            <a:avLst/>
          </a:prstGeom>
          <a:noFill/>
        </p:spPr>
        <p:txBody>
          <a:bodyPr wrap="square" rtlCol="0">
            <a:spAutoFit/>
          </a:bodyPr>
          <a:lstStyle/>
          <a:p>
            <a:r>
              <a:rPr lang="en-ZA" sz="1333" dirty="0">
                <a:solidFill>
                  <a:prstClr val="black"/>
                </a:solidFill>
              </a:rPr>
              <a:t>Source: SAMPRO based on </a:t>
            </a:r>
            <a:r>
              <a:rPr lang="en-ZA" sz="1333" dirty="0" err="1">
                <a:solidFill>
                  <a:prstClr val="black"/>
                </a:solidFill>
              </a:rPr>
              <a:t>NielsenIQ</a:t>
            </a:r>
            <a:r>
              <a:rPr lang="en-ZA" sz="1333" dirty="0">
                <a:solidFill>
                  <a:prstClr val="black"/>
                </a:solidFill>
              </a:rPr>
              <a:t> September 2022 report</a:t>
            </a:r>
          </a:p>
        </p:txBody>
      </p:sp>
      <p:graphicFrame>
        <p:nvGraphicFramePr>
          <p:cNvPr id="3" name="Table 2">
            <a:extLst>
              <a:ext uri="{FF2B5EF4-FFF2-40B4-BE49-F238E27FC236}">
                <a16:creationId xmlns:a16="http://schemas.microsoft.com/office/drawing/2014/main" id="{DE1D1500-AE3F-CE81-9AFB-82B846559D59}"/>
              </a:ext>
            </a:extLst>
          </p:cNvPr>
          <p:cNvGraphicFramePr>
            <a:graphicFrameLocks noGrp="1"/>
          </p:cNvGraphicFramePr>
          <p:nvPr>
            <p:extLst>
              <p:ext uri="{D42A27DB-BD31-4B8C-83A1-F6EECF244321}">
                <p14:modId xmlns:p14="http://schemas.microsoft.com/office/powerpoint/2010/main" val="2442522781"/>
              </p:ext>
            </p:extLst>
          </p:nvPr>
        </p:nvGraphicFramePr>
        <p:xfrm>
          <a:off x="1305018" y="967666"/>
          <a:ext cx="9916356" cy="5007840"/>
        </p:xfrm>
        <a:graphic>
          <a:graphicData uri="http://schemas.openxmlformats.org/drawingml/2006/table">
            <a:tbl>
              <a:tblPr firstRow="1" bandRow="1"/>
              <a:tblGrid>
                <a:gridCol w="1513213">
                  <a:extLst>
                    <a:ext uri="{9D8B030D-6E8A-4147-A177-3AD203B41FA5}">
                      <a16:colId xmlns:a16="http://schemas.microsoft.com/office/drawing/2014/main" val="3384054948"/>
                    </a:ext>
                  </a:extLst>
                </a:gridCol>
                <a:gridCol w="1172514">
                  <a:extLst>
                    <a:ext uri="{9D8B030D-6E8A-4147-A177-3AD203B41FA5}">
                      <a16:colId xmlns:a16="http://schemas.microsoft.com/office/drawing/2014/main" val="1963602999"/>
                    </a:ext>
                  </a:extLst>
                </a:gridCol>
                <a:gridCol w="1172514">
                  <a:extLst>
                    <a:ext uri="{9D8B030D-6E8A-4147-A177-3AD203B41FA5}">
                      <a16:colId xmlns:a16="http://schemas.microsoft.com/office/drawing/2014/main" val="3873265643"/>
                    </a:ext>
                  </a:extLst>
                </a:gridCol>
                <a:gridCol w="1173266">
                  <a:extLst>
                    <a:ext uri="{9D8B030D-6E8A-4147-A177-3AD203B41FA5}">
                      <a16:colId xmlns:a16="http://schemas.microsoft.com/office/drawing/2014/main" val="2260649263"/>
                    </a:ext>
                  </a:extLst>
                </a:gridCol>
                <a:gridCol w="1172514">
                  <a:extLst>
                    <a:ext uri="{9D8B030D-6E8A-4147-A177-3AD203B41FA5}">
                      <a16:colId xmlns:a16="http://schemas.microsoft.com/office/drawing/2014/main" val="663004204"/>
                    </a:ext>
                  </a:extLst>
                </a:gridCol>
                <a:gridCol w="1307139">
                  <a:extLst>
                    <a:ext uri="{9D8B030D-6E8A-4147-A177-3AD203B41FA5}">
                      <a16:colId xmlns:a16="http://schemas.microsoft.com/office/drawing/2014/main" val="199884577"/>
                    </a:ext>
                  </a:extLst>
                </a:gridCol>
                <a:gridCol w="1183795">
                  <a:extLst>
                    <a:ext uri="{9D8B030D-6E8A-4147-A177-3AD203B41FA5}">
                      <a16:colId xmlns:a16="http://schemas.microsoft.com/office/drawing/2014/main" val="456411885"/>
                    </a:ext>
                  </a:extLst>
                </a:gridCol>
                <a:gridCol w="1221401">
                  <a:extLst>
                    <a:ext uri="{9D8B030D-6E8A-4147-A177-3AD203B41FA5}">
                      <a16:colId xmlns:a16="http://schemas.microsoft.com/office/drawing/2014/main" val="2467422331"/>
                    </a:ext>
                  </a:extLst>
                </a:gridCol>
              </a:tblGrid>
              <a:tr h="1574247">
                <a:tc>
                  <a:txBody>
                    <a:bodyPr/>
                    <a:lstStyle/>
                    <a:p>
                      <a:r>
                        <a:rPr lang="en-GB"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ZA"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ZA"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GB"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PRODUCT</a:t>
                      </a:r>
                      <a:endParaRPr lang="en-Z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F5F8EE"/>
                    </a:solidFill>
                  </a:tcPr>
                </a:tc>
                <a:tc>
                  <a:txBody>
                    <a:bodyPr/>
                    <a:lstStyle/>
                    <a:p>
                      <a:pPr algn="ctr"/>
                      <a:r>
                        <a:rPr lang="en-GB" sz="14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September 2022 versus</a:t>
                      </a:r>
                      <a:endParaRPr lang="en-ZA" sz="14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4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August 2022</a:t>
                      </a:r>
                      <a:endParaRPr lang="en-ZA" sz="14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ZA"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ZA" sz="14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4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 month ago)</a:t>
                      </a:r>
                      <a:endParaRPr lang="en-ZA" sz="14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F5F8EE"/>
                    </a:solidFill>
                  </a:tcPr>
                </a:tc>
                <a:tc>
                  <a:txBody>
                    <a:bodyPr/>
                    <a:lstStyle/>
                    <a:p>
                      <a:pPr algn="ctr"/>
                      <a:r>
                        <a:rPr lang="en-GB" sz="14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September 2022 versus</a:t>
                      </a:r>
                      <a:endParaRPr lang="en-ZA" sz="1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4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June 2022</a:t>
                      </a:r>
                      <a:endParaRPr lang="en-ZA" sz="1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4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ZA" sz="1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4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 months ago)</a:t>
                      </a:r>
                      <a:endParaRPr lang="en-ZA" sz="1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F5F8EE"/>
                    </a:solidFill>
                  </a:tcPr>
                </a:tc>
                <a:tc>
                  <a:txBody>
                    <a:bodyPr/>
                    <a:lstStyle/>
                    <a:p>
                      <a:pPr algn="ctr"/>
                      <a:r>
                        <a:rPr lang="en-GB" sz="14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September 2022 versus</a:t>
                      </a:r>
                      <a:endParaRPr lang="en-ZA" sz="1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4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March 2022</a:t>
                      </a:r>
                      <a:endParaRPr lang="en-ZA" sz="1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4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ZA" sz="1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4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 months ago)</a:t>
                      </a:r>
                      <a:endParaRPr lang="en-ZA" sz="1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F5F8EE"/>
                    </a:solidFill>
                  </a:tcPr>
                </a:tc>
                <a:tc>
                  <a:txBody>
                    <a:bodyPr/>
                    <a:lstStyle/>
                    <a:p>
                      <a:pPr algn="ctr"/>
                      <a:r>
                        <a:rPr lang="en-GB" sz="14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September 2022 versus</a:t>
                      </a:r>
                      <a:endParaRPr lang="en-ZA" sz="1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4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December 2021</a:t>
                      </a:r>
                      <a:endParaRPr lang="en-ZA" sz="1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4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ZA" sz="1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4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 months ago)</a:t>
                      </a:r>
                      <a:endParaRPr lang="en-ZA" sz="1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F5F8EE"/>
                    </a:solidFill>
                  </a:tcPr>
                </a:tc>
                <a:tc>
                  <a:txBody>
                    <a:bodyPr/>
                    <a:lstStyle/>
                    <a:p>
                      <a:pPr algn="ctr"/>
                      <a:r>
                        <a:rPr lang="en-GB" sz="14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September 2022  </a:t>
                      </a:r>
                      <a:endParaRPr lang="en-ZA" sz="1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4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versus</a:t>
                      </a:r>
                      <a:endParaRPr lang="en-ZA" sz="1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4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September 2021</a:t>
                      </a:r>
                      <a:endParaRPr lang="en-ZA" sz="1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4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ZA" sz="1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4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 months ago)</a:t>
                      </a:r>
                      <a:endParaRPr lang="en-ZA" sz="1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F5F8EE"/>
                    </a:solidFill>
                  </a:tcPr>
                </a:tc>
                <a:tc>
                  <a:txBody>
                    <a:bodyPr/>
                    <a:lstStyle/>
                    <a:p>
                      <a:pPr algn="ctr"/>
                      <a:r>
                        <a:rPr lang="en-GB" sz="14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September 2022 versus</a:t>
                      </a:r>
                      <a:endParaRPr lang="en-ZA" sz="1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4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March 2021</a:t>
                      </a:r>
                      <a:endParaRPr lang="en-ZA" sz="1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4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ZA" sz="1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4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 months ago)</a:t>
                      </a:r>
                      <a:endParaRPr lang="en-ZA" sz="1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F5F8EE"/>
                    </a:solidFill>
                  </a:tcPr>
                </a:tc>
                <a:tc>
                  <a:txBody>
                    <a:bodyPr/>
                    <a:lstStyle/>
                    <a:p>
                      <a:pPr algn="ctr"/>
                      <a:r>
                        <a:rPr lang="en-GB" sz="14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September 2022 versus</a:t>
                      </a:r>
                      <a:endParaRPr lang="en-ZA" sz="1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4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September 2020</a:t>
                      </a:r>
                      <a:endParaRPr lang="en-ZA" sz="1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4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ZA" sz="1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r>
                        <a:rPr lang="en-GB" sz="14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(24 months ago)</a:t>
                      </a:r>
                      <a:endParaRPr lang="en-ZA" sz="1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F5F8EE"/>
                    </a:solidFill>
                  </a:tcPr>
                </a:tc>
                <a:extLst>
                  <a:ext uri="{0D108BD9-81ED-4DB2-BD59-A6C34878D82A}">
                    <a16:rowId xmlns:a16="http://schemas.microsoft.com/office/drawing/2014/main" val="948190073"/>
                  </a:ext>
                </a:extLst>
              </a:tr>
              <a:tr h="166358">
                <a:tc>
                  <a:txBody>
                    <a:bodyPr/>
                    <a:lstStyle/>
                    <a:p>
                      <a:pPr>
                        <a:lnSpc>
                          <a:spcPct val="115000"/>
                        </a:lnSpc>
                        <a:spcAft>
                          <a:spcPts val="1000"/>
                        </a:spcAft>
                      </a:pPr>
                      <a:r>
                        <a:rPr lang="en-GB" sz="7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ZA"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ts val="1395"/>
                        </a:lnSpc>
                      </a:pPr>
                      <a:r>
                        <a:rPr lang="en-GB" sz="14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Percent</a:t>
                      </a:r>
                      <a:endParaRPr lang="en-ZA" sz="14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ts val="1395"/>
                        </a:lnSpc>
                      </a:pPr>
                      <a:r>
                        <a:rPr lang="en-GB" sz="14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Percent</a:t>
                      </a:r>
                      <a:endParaRPr lang="en-ZA" sz="1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ts val="1395"/>
                        </a:lnSpc>
                      </a:pPr>
                      <a:r>
                        <a:rPr lang="en-GB" sz="14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Percent</a:t>
                      </a:r>
                      <a:endParaRPr lang="en-ZA" sz="1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ts val="1395"/>
                        </a:lnSpc>
                      </a:pPr>
                      <a:r>
                        <a:rPr lang="en-GB" sz="14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Percent</a:t>
                      </a:r>
                      <a:endParaRPr lang="en-ZA" sz="1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ts val="1395"/>
                        </a:lnSpc>
                      </a:pPr>
                      <a:r>
                        <a:rPr lang="en-GB" sz="14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Percent</a:t>
                      </a:r>
                      <a:endParaRPr lang="en-ZA" sz="1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ts val="1395"/>
                        </a:lnSpc>
                      </a:pPr>
                      <a:r>
                        <a:rPr lang="en-GB" sz="14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Percent</a:t>
                      </a:r>
                      <a:endParaRPr lang="en-ZA" sz="1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ts val="1395"/>
                        </a:lnSpc>
                      </a:pPr>
                      <a:r>
                        <a:rPr lang="en-GB" sz="14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Percent</a:t>
                      </a:r>
                      <a:endParaRPr lang="en-ZA" sz="1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extLst>
                  <a:ext uri="{0D108BD9-81ED-4DB2-BD59-A6C34878D82A}">
                    <a16:rowId xmlns:a16="http://schemas.microsoft.com/office/drawing/2014/main" val="4210913047"/>
                  </a:ext>
                </a:extLst>
              </a:tr>
              <a:tr h="336920">
                <a:tc>
                  <a:txBody>
                    <a:bodyPr/>
                    <a:lstStyle/>
                    <a:p>
                      <a:r>
                        <a:rPr lang="en-GB"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FRESH MILK</a:t>
                      </a:r>
                      <a:endParaRPr lang="en-Z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-0.014</a:t>
                      </a:r>
                      <a:endParaRPr lang="en-Z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2.6</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5.1</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6.5</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5.1</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9.0</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13.5</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extLst>
                  <a:ext uri="{0D108BD9-81ED-4DB2-BD59-A6C34878D82A}">
                    <a16:rowId xmlns:a16="http://schemas.microsoft.com/office/drawing/2014/main" val="679143046"/>
                  </a:ext>
                </a:extLst>
              </a:tr>
              <a:tr h="336920">
                <a:tc>
                  <a:txBody>
                    <a:bodyPr/>
                    <a:lstStyle/>
                    <a:p>
                      <a:r>
                        <a:rPr lang="en-GB"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UHT MILK</a:t>
                      </a:r>
                      <a:endParaRPr lang="en-Z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n-Z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2.7</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11.3</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9.8</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9.3</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13.6</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13.2</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extLst>
                  <a:ext uri="{0D108BD9-81ED-4DB2-BD59-A6C34878D82A}">
                    <a16:rowId xmlns:a16="http://schemas.microsoft.com/office/drawing/2014/main" val="2942544792"/>
                  </a:ext>
                </a:extLst>
              </a:tr>
              <a:tr h="336920">
                <a:tc>
                  <a:txBody>
                    <a:bodyPr/>
                    <a:lstStyle/>
                    <a:p>
                      <a:r>
                        <a:rPr lang="en-GB"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FLAVOURED MILK</a:t>
                      </a:r>
                      <a:endParaRPr lang="en-Z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a:t>
                      </a:r>
                      <a:endParaRPr lang="en-Z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4.4</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10.7</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13.0</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8.9</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19.5</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20.4</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extLst>
                  <a:ext uri="{0D108BD9-81ED-4DB2-BD59-A6C34878D82A}">
                    <a16:rowId xmlns:a16="http://schemas.microsoft.com/office/drawing/2014/main" val="258423190"/>
                  </a:ext>
                </a:extLst>
              </a:tr>
              <a:tr h="336920">
                <a:tc>
                  <a:txBody>
                    <a:bodyPr/>
                    <a:lstStyle/>
                    <a:p>
                      <a:r>
                        <a:rPr lang="en-GB"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YOGHURT</a:t>
                      </a:r>
                      <a:endParaRPr lang="en-Z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n-Z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8.3</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7.5</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9.6</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8.6</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12.9</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16.0</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extLst>
                  <a:ext uri="{0D108BD9-81ED-4DB2-BD59-A6C34878D82A}">
                    <a16:rowId xmlns:a16="http://schemas.microsoft.com/office/drawing/2014/main" val="4020409792"/>
                  </a:ext>
                </a:extLst>
              </a:tr>
              <a:tr h="336920">
                <a:tc>
                  <a:txBody>
                    <a:bodyPr/>
                    <a:lstStyle/>
                    <a:p>
                      <a:r>
                        <a:rPr lang="en-GB"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MAAS</a:t>
                      </a:r>
                      <a:endParaRPr lang="en-Z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a:t>
                      </a:r>
                      <a:endParaRPr lang="en-Z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6.8</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8.9</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8.8</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10.0</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10.6</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15.6</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extLst>
                  <a:ext uri="{0D108BD9-81ED-4DB2-BD59-A6C34878D82A}">
                    <a16:rowId xmlns:a16="http://schemas.microsoft.com/office/drawing/2014/main" val="492319319"/>
                  </a:ext>
                </a:extLst>
              </a:tr>
              <a:tr h="366855">
                <a:tc>
                  <a:txBody>
                    <a:bodyPr/>
                    <a:lstStyle/>
                    <a:p>
                      <a:r>
                        <a:rPr lang="en-GB"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PRE-PACKAGED CHEESE</a:t>
                      </a:r>
                      <a:endParaRPr lang="en-Z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-2.0</a:t>
                      </a:r>
                      <a:endParaRPr lang="en-Z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7.5</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4.2</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5.7</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9.9</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11.3</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extLst>
                  <a:ext uri="{0D108BD9-81ED-4DB2-BD59-A6C34878D82A}">
                    <a16:rowId xmlns:a16="http://schemas.microsoft.com/office/drawing/2014/main" val="1509547276"/>
                  </a:ext>
                </a:extLst>
              </a:tr>
              <a:tr h="336920">
                <a:tc>
                  <a:txBody>
                    <a:bodyPr/>
                    <a:lstStyle/>
                    <a:p>
                      <a:r>
                        <a:rPr lang="en-GB"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CREAM CHEESE</a:t>
                      </a:r>
                      <a:endParaRPr lang="en-Z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0.7</a:t>
                      </a:r>
                      <a:endParaRPr lang="en-Z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2.6</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6.6</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5.8</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8.4</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9.7</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18.2</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extLst>
                  <a:ext uri="{0D108BD9-81ED-4DB2-BD59-A6C34878D82A}">
                    <a16:rowId xmlns:a16="http://schemas.microsoft.com/office/drawing/2014/main" val="1778705430"/>
                  </a:ext>
                </a:extLst>
              </a:tr>
              <a:tr h="336920">
                <a:tc>
                  <a:txBody>
                    <a:bodyPr/>
                    <a:lstStyle/>
                    <a:p>
                      <a:r>
                        <a:rPr lang="en-GB"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BUTTER</a:t>
                      </a:r>
                      <a:endParaRPr lang="en-Z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-2.6</a:t>
                      </a:r>
                      <a:endParaRPr lang="en-Z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4.6</a:t>
                      </a:r>
                      <a:endParaRPr lang="en-Z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7.6</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7.3</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7.4</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8.4</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algn="ctr">
                        <a:lnSpc>
                          <a:spcPct val="115000"/>
                        </a:lnSpc>
                        <a:spcAft>
                          <a:spcPts val="10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5.9</a:t>
                      </a:r>
                      <a:endParaRPr lang="en-ZA"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extLst>
                  <a:ext uri="{0D108BD9-81ED-4DB2-BD59-A6C34878D82A}">
                    <a16:rowId xmlns:a16="http://schemas.microsoft.com/office/drawing/2014/main" val="517351091"/>
                  </a:ext>
                </a:extLst>
              </a:tr>
              <a:tr h="336920">
                <a:tc>
                  <a:txBody>
                    <a:bodyPr/>
                    <a:lstStyle/>
                    <a:p>
                      <a:r>
                        <a:rPr lang="en-GB"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CREAM</a:t>
                      </a:r>
                      <a:endParaRPr lang="en-Z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0.6</a:t>
                      </a:r>
                      <a:endParaRPr lang="en-Z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3.8</a:t>
                      </a:r>
                      <a:endParaRPr lang="en-Z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6.6</a:t>
                      </a:r>
                      <a:endParaRPr lang="en-Z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5.9</a:t>
                      </a:r>
                      <a:endParaRPr lang="en-Z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8.9</a:t>
                      </a:r>
                      <a:endParaRPr lang="en-Z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12.6</a:t>
                      </a:r>
                      <a:endParaRPr lang="en-Z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14.0</a:t>
                      </a:r>
                      <a:endParaRPr lang="en-Z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extLst>
                  <a:ext uri="{0D108BD9-81ED-4DB2-BD59-A6C34878D82A}">
                    <a16:rowId xmlns:a16="http://schemas.microsoft.com/office/drawing/2014/main" val="3979626190"/>
                  </a:ext>
                </a:extLst>
              </a:tr>
            </a:tbl>
          </a:graphicData>
        </a:graphic>
      </p:graphicFrame>
    </p:spTree>
    <p:extLst>
      <p:ext uri="{BB962C8B-B14F-4D97-AF65-F5344CB8AC3E}">
        <p14:creationId xmlns:p14="http://schemas.microsoft.com/office/powerpoint/2010/main" val="37175538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00" dirty="0">
                <a:latin typeface="Arial Rounded MT Bold" panose="020F0704030504030204" pitchFamily="34" charset="0"/>
              </a:rPr>
              <a:t>.</a:t>
            </a:r>
            <a:endParaRPr lang="en-ZA" sz="800" dirty="0">
              <a:latin typeface="Arial Rounded MT Bold" panose="020F0704030504030204" pitchFamily="34" charset="0"/>
            </a:endParaRPr>
          </a:p>
        </p:txBody>
      </p:sp>
      <p:sp>
        <p:nvSpPr>
          <p:cNvPr id="6" name="TextBox 5"/>
          <p:cNvSpPr txBox="1"/>
          <p:nvPr/>
        </p:nvSpPr>
        <p:spPr>
          <a:xfrm>
            <a:off x="1761632" y="6227997"/>
            <a:ext cx="4704523" cy="297454"/>
          </a:xfrm>
          <a:prstGeom prst="rect">
            <a:avLst/>
          </a:prstGeom>
          <a:noFill/>
        </p:spPr>
        <p:txBody>
          <a:bodyPr wrap="square" rtlCol="0">
            <a:spAutoFit/>
          </a:bodyPr>
          <a:lstStyle/>
          <a:p>
            <a:r>
              <a:rPr lang="en-ZA" sz="1333" dirty="0">
                <a:solidFill>
                  <a:prstClr val="black"/>
                </a:solidFill>
              </a:rPr>
              <a:t>Source: Stats SA</a:t>
            </a:r>
          </a:p>
        </p:txBody>
      </p:sp>
      <p:sp>
        <p:nvSpPr>
          <p:cNvPr id="4" name="Rectangle 3"/>
          <p:cNvSpPr/>
          <p:nvPr/>
        </p:nvSpPr>
        <p:spPr>
          <a:xfrm>
            <a:off x="914398" y="0"/>
            <a:ext cx="10327907" cy="1200329"/>
          </a:xfrm>
          <a:prstGeom prst="rect">
            <a:avLst/>
          </a:prstGeom>
        </p:spPr>
        <p:txBody>
          <a:bodyPr wrap="square">
            <a:spAutoFit/>
          </a:bodyPr>
          <a:lstStyle/>
          <a:p>
            <a:pPr algn="ctr"/>
            <a:r>
              <a:rPr lang="en-ZA" sz="3600" dirty="0">
                <a:latin typeface="Arial Rounded MT Bold" panose="020F0704030504030204" pitchFamily="34" charset="0"/>
              </a:rPr>
              <a:t>Producer, processor and retail price indices, Jan 2012 – October 2022</a:t>
            </a:r>
            <a:endParaRPr lang="en-ZA" sz="3600" dirty="0"/>
          </a:p>
        </p:txBody>
      </p:sp>
      <p:graphicFrame>
        <p:nvGraphicFramePr>
          <p:cNvPr id="3" name="Object 2">
            <a:extLst>
              <a:ext uri="{FF2B5EF4-FFF2-40B4-BE49-F238E27FC236}">
                <a16:creationId xmlns:a16="http://schemas.microsoft.com/office/drawing/2014/main" id="{270704F2-436D-1C52-355F-CE6917810781}"/>
              </a:ext>
            </a:extLst>
          </p:cNvPr>
          <p:cNvGraphicFramePr>
            <a:graphicFrameLocks noChangeAspect="1"/>
          </p:cNvGraphicFramePr>
          <p:nvPr>
            <p:extLst>
              <p:ext uri="{D42A27DB-BD31-4B8C-83A1-F6EECF244321}">
                <p14:modId xmlns:p14="http://schemas.microsoft.com/office/powerpoint/2010/main" val="3037065698"/>
              </p:ext>
            </p:extLst>
          </p:nvPr>
        </p:nvGraphicFramePr>
        <p:xfrm>
          <a:off x="1293813" y="1141413"/>
          <a:ext cx="10004425" cy="4808537"/>
        </p:xfrm>
        <a:graphic>
          <a:graphicData uri="http://schemas.openxmlformats.org/presentationml/2006/ole">
            <mc:AlternateContent xmlns:mc="http://schemas.openxmlformats.org/markup-compatibility/2006">
              <mc:Choice xmlns:v="urn:schemas-microsoft-com:vml" Requires="v">
                <p:oleObj name="Worksheet" r:id="rId3" imgW="8762929" imgH="6179875" progId="Excel.Sheet.12">
                  <p:link updateAutomatic="1"/>
                </p:oleObj>
              </mc:Choice>
              <mc:Fallback>
                <p:oleObj name="Worksheet" r:id="rId3" imgW="8762929" imgH="6179875" progId="Excel.Sheet.12">
                  <p:link updateAutomatic="1"/>
                  <p:pic>
                    <p:nvPicPr>
                      <p:cNvPr id="0" name=""/>
                      <p:cNvPicPr/>
                      <p:nvPr/>
                    </p:nvPicPr>
                    <p:blipFill>
                      <a:blip r:embed="rId4"/>
                      <a:stretch>
                        <a:fillRect/>
                      </a:stretch>
                    </p:blipFill>
                    <p:spPr>
                      <a:xfrm>
                        <a:off x="1293813" y="1141413"/>
                        <a:ext cx="10004425" cy="4808537"/>
                      </a:xfrm>
                      <a:prstGeom prst="rect">
                        <a:avLst/>
                      </a:prstGeom>
                    </p:spPr>
                  </p:pic>
                </p:oleObj>
              </mc:Fallback>
            </mc:AlternateContent>
          </a:graphicData>
        </a:graphic>
      </p:graphicFrame>
    </p:spTree>
    <p:extLst>
      <p:ext uri="{BB962C8B-B14F-4D97-AF65-F5344CB8AC3E}">
        <p14:creationId xmlns:p14="http://schemas.microsoft.com/office/powerpoint/2010/main" val="2053131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464" y="356659"/>
            <a:ext cx="10972800" cy="717539"/>
          </a:xfrm>
        </p:spPr>
        <p:txBody>
          <a:bodyPr>
            <a:normAutofit/>
          </a:bodyPr>
          <a:lstStyle/>
          <a:p>
            <a:pPr algn="ctr"/>
            <a:r>
              <a:rPr lang="en-US" sz="3600" b="0" dirty="0">
                <a:solidFill>
                  <a:schemeClr val="tx1"/>
                </a:solidFill>
              </a:rPr>
              <a:t>Closing remarks</a:t>
            </a:r>
            <a:endParaRPr lang="en-ZA" sz="3600" b="0" dirty="0">
              <a:solidFill>
                <a:schemeClr val="tx1"/>
              </a:solidFill>
            </a:endParaRPr>
          </a:p>
        </p:txBody>
      </p:sp>
      <p:sp>
        <p:nvSpPr>
          <p:cNvPr id="4" name="Content Placeholder 3">
            <a:extLst>
              <a:ext uri="{FF2B5EF4-FFF2-40B4-BE49-F238E27FC236}">
                <a16:creationId xmlns:a16="http://schemas.microsoft.com/office/drawing/2014/main" id="{430F4592-3A5D-8653-EED5-B3A025AD850D}"/>
              </a:ext>
            </a:extLst>
          </p:cNvPr>
          <p:cNvSpPr>
            <a:spLocks noGrp="1"/>
          </p:cNvSpPr>
          <p:nvPr>
            <p:ph idx="1"/>
          </p:nvPr>
        </p:nvSpPr>
        <p:spPr>
          <a:xfrm>
            <a:off x="1007435" y="1074198"/>
            <a:ext cx="10574967" cy="5149049"/>
          </a:xfrm>
        </p:spPr>
        <p:txBody>
          <a:bodyPr>
            <a:normAutofit/>
          </a:bodyPr>
          <a:lstStyle/>
          <a:p>
            <a:r>
              <a:rPr lang="en-US" sz="2400" dirty="0"/>
              <a:t>The dairy market is struggling to find the right balance between supply and demand due to the: </a:t>
            </a:r>
          </a:p>
          <a:p>
            <a:r>
              <a:rPr lang="en-US" sz="2400" dirty="0"/>
              <a:t>Very high levels of uncertainty in South Africa and internationally, due to initially Covid and now the disruption created by the Russian invasion and the reaction of other countries to it;</a:t>
            </a:r>
          </a:p>
          <a:p>
            <a:r>
              <a:rPr lang="en-US" sz="2400" dirty="0"/>
              <a:t>Consumer and industrial demand is undermined in the current high inflationary environment and the weak economy, and </a:t>
            </a:r>
          </a:p>
          <a:p>
            <a:r>
              <a:rPr lang="en-US" sz="2400" dirty="0"/>
              <a:t>Role players in the value chain need to approach the dynamic between supply and demand with caution, as the present situation is very different from the past and further developments should be closely monitored and reacted to.  </a:t>
            </a:r>
          </a:p>
          <a:p>
            <a:endParaRPr lang="en-ZA" sz="2400" dirty="0"/>
          </a:p>
        </p:txBody>
      </p:sp>
    </p:spTree>
    <p:extLst>
      <p:ext uri="{BB962C8B-B14F-4D97-AF65-F5344CB8AC3E}">
        <p14:creationId xmlns:p14="http://schemas.microsoft.com/office/powerpoint/2010/main" val="27563491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a:xfrm>
            <a:off x="1775520" y="903221"/>
            <a:ext cx="8636000" cy="2717800"/>
          </a:xfrm>
        </p:spPr>
        <p:txBody>
          <a:bodyPr/>
          <a:lstStyle/>
          <a:p>
            <a:pPr algn="ctr"/>
            <a:r>
              <a:rPr lang="en-ZA" dirty="0">
                <a:solidFill>
                  <a:schemeClr val="accent2"/>
                </a:solidFill>
                <a:latin typeface="Arial Rounded MT Bold" panose="020F0704030504030204" pitchFamily="34" charset="0"/>
              </a:rPr>
              <a:t>Thank you</a:t>
            </a:r>
          </a:p>
        </p:txBody>
      </p:sp>
      <p:sp>
        <p:nvSpPr>
          <p:cNvPr id="4" name="Subtitle 3"/>
          <p:cNvSpPr>
            <a:spLocks noGrp="1"/>
          </p:cNvSpPr>
          <p:nvPr>
            <p:ph type="subTitle" idx="1"/>
          </p:nvPr>
        </p:nvSpPr>
        <p:spPr/>
        <p:txBody>
          <a:bodyPr>
            <a:normAutofit/>
          </a:bodyPr>
          <a:lstStyle/>
          <a:p>
            <a:endParaRPr lang="en-ZA" dirty="0"/>
          </a:p>
        </p:txBody>
      </p:sp>
      <p:pic>
        <p:nvPicPr>
          <p:cNvPr id="1638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51851" y="3621022"/>
            <a:ext cx="2853267" cy="18711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8300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464" y="356659"/>
            <a:ext cx="10972800" cy="717539"/>
          </a:xfrm>
        </p:spPr>
        <p:txBody>
          <a:bodyPr>
            <a:normAutofit/>
          </a:bodyPr>
          <a:lstStyle/>
          <a:p>
            <a:pPr algn="ctr"/>
            <a:r>
              <a:rPr lang="en-US" sz="3600" b="0" dirty="0">
                <a:solidFill>
                  <a:schemeClr val="tx1"/>
                </a:solidFill>
              </a:rPr>
              <a:t>Background observations</a:t>
            </a:r>
            <a:endParaRPr lang="en-ZA" sz="3600" b="0" dirty="0">
              <a:solidFill>
                <a:schemeClr val="tx1"/>
              </a:solidFill>
            </a:endParaRPr>
          </a:p>
        </p:txBody>
      </p:sp>
      <p:sp>
        <p:nvSpPr>
          <p:cNvPr id="4" name="Content Placeholder 3">
            <a:extLst>
              <a:ext uri="{FF2B5EF4-FFF2-40B4-BE49-F238E27FC236}">
                <a16:creationId xmlns:a16="http://schemas.microsoft.com/office/drawing/2014/main" id="{430F4592-3A5D-8653-EED5-B3A025AD850D}"/>
              </a:ext>
            </a:extLst>
          </p:cNvPr>
          <p:cNvSpPr>
            <a:spLocks noGrp="1"/>
          </p:cNvSpPr>
          <p:nvPr>
            <p:ph idx="1"/>
          </p:nvPr>
        </p:nvSpPr>
        <p:spPr>
          <a:xfrm>
            <a:off x="1007435" y="1074198"/>
            <a:ext cx="10574967" cy="5149049"/>
          </a:xfrm>
        </p:spPr>
        <p:txBody>
          <a:bodyPr>
            <a:normAutofit/>
          </a:bodyPr>
          <a:lstStyle/>
          <a:p>
            <a:r>
              <a:rPr lang="en-US" sz="2400" dirty="0"/>
              <a:t>World economy has been shaken by four once-in-a-century external shocks in the space of two years:</a:t>
            </a:r>
          </a:p>
          <a:p>
            <a:pPr lvl="1"/>
            <a:r>
              <a:rPr lang="en-US" sz="2400" dirty="0"/>
              <a:t>Worst pandemic in 100 years,</a:t>
            </a:r>
          </a:p>
          <a:p>
            <a:pPr lvl="1"/>
            <a:r>
              <a:rPr lang="en-US" sz="2400" dirty="0"/>
              <a:t>First major war in Europe in 75 years,</a:t>
            </a:r>
          </a:p>
          <a:p>
            <a:pPr lvl="1"/>
            <a:r>
              <a:rPr lang="en-US" sz="2400" dirty="0"/>
              <a:t>Massive monetary stimulus, </a:t>
            </a:r>
            <a:r>
              <a:rPr lang="en-US" sz="1800" dirty="0"/>
              <a:t>(Countering the Cost-of-living crisis)</a:t>
            </a:r>
          </a:p>
          <a:p>
            <a:pPr lvl="1"/>
            <a:r>
              <a:rPr lang="en-US" sz="2400" dirty="0"/>
              <a:t>The complexity of supply chains within globalization.</a:t>
            </a:r>
          </a:p>
          <a:p>
            <a:pPr lvl="1"/>
            <a:endParaRPr lang="en-US" sz="2400" dirty="0"/>
          </a:p>
          <a:p>
            <a:r>
              <a:rPr lang="en-US" sz="2400" dirty="0"/>
              <a:t>Major increase in uncertainty over a broad base of variables</a:t>
            </a:r>
          </a:p>
          <a:p>
            <a:r>
              <a:rPr lang="en-US" sz="2400" dirty="0"/>
              <a:t>.</a:t>
            </a:r>
          </a:p>
          <a:p>
            <a:endParaRPr lang="en-US" sz="2400" dirty="0"/>
          </a:p>
          <a:p>
            <a:endParaRPr lang="en-US" sz="2400" dirty="0"/>
          </a:p>
          <a:p>
            <a:endParaRPr lang="en-ZA" sz="2400" dirty="0"/>
          </a:p>
        </p:txBody>
      </p:sp>
      <p:sp>
        <p:nvSpPr>
          <p:cNvPr id="5" name="Arrow: Curved Up 4">
            <a:extLst>
              <a:ext uri="{FF2B5EF4-FFF2-40B4-BE49-F238E27FC236}">
                <a16:creationId xmlns:a16="http://schemas.microsoft.com/office/drawing/2014/main" id="{8D408F91-A161-248E-C618-3E1D0F9C826D}"/>
              </a:ext>
            </a:extLst>
          </p:cNvPr>
          <p:cNvSpPr/>
          <p:nvPr/>
        </p:nvSpPr>
        <p:spPr>
          <a:xfrm>
            <a:off x="1526960" y="4514295"/>
            <a:ext cx="2938508" cy="1269507"/>
          </a:xfrm>
          <a:prstGeom prst="curvedUpArrow">
            <a:avLst/>
          </a:prstGeom>
          <a:solidFill>
            <a:schemeClr val="accent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solidFill>
                <a:schemeClr val="tx1"/>
              </a:solidFill>
            </a:endParaRPr>
          </a:p>
        </p:txBody>
      </p:sp>
      <p:sp>
        <p:nvSpPr>
          <p:cNvPr id="6" name="Arrow: Down 5">
            <a:extLst>
              <a:ext uri="{FF2B5EF4-FFF2-40B4-BE49-F238E27FC236}">
                <a16:creationId xmlns:a16="http://schemas.microsoft.com/office/drawing/2014/main" id="{9612AC1A-505A-2CE6-3D33-7511A39AA423}"/>
              </a:ext>
            </a:extLst>
          </p:cNvPr>
          <p:cNvSpPr/>
          <p:nvPr/>
        </p:nvSpPr>
        <p:spPr>
          <a:xfrm>
            <a:off x="1606858" y="3293616"/>
            <a:ext cx="426128" cy="621436"/>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Tree>
    <p:extLst>
      <p:ext uri="{BB962C8B-B14F-4D97-AF65-F5344CB8AC3E}">
        <p14:creationId xmlns:p14="http://schemas.microsoft.com/office/powerpoint/2010/main" val="2480739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p:cNvGraphicFramePr>
            <a:graphicFrameLocks noChangeAspect="1"/>
          </p:cNvGraphicFramePr>
          <p:nvPr>
            <p:extLst>
              <p:ext uri="{D42A27DB-BD31-4B8C-83A1-F6EECF244321}">
                <p14:modId xmlns:p14="http://schemas.microsoft.com/office/powerpoint/2010/main" val="3941274673"/>
              </p:ext>
            </p:extLst>
          </p:nvPr>
        </p:nvGraphicFramePr>
        <p:xfrm>
          <a:off x="309146" y="1269410"/>
          <a:ext cx="11349038" cy="4559300"/>
        </p:xfrm>
        <a:graphic>
          <a:graphicData uri="http://schemas.openxmlformats.org/presentationml/2006/ole">
            <mc:AlternateContent xmlns:mc="http://schemas.openxmlformats.org/markup-compatibility/2006">
              <mc:Choice xmlns:v="urn:schemas-microsoft-com:vml" Requires="v">
                <p:oleObj name="Worksheet" r:id="rId3" imgW="9403009" imgH="6179875" progId="Excel.Sheet.12">
                  <p:link updateAutomatic="1"/>
                </p:oleObj>
              </mc:Choice>
              <mc:Fallback>
                <p:oleObj name="Worksheet" r:id="rId3" imgW="9403009" imgH="6179875" progId="Excel.Sheet.12">
                  <p:link updateAutomatic="1"/>
                  <p:pic>
                    <p:nvPicPr>
                      <p:cNvPr id="12" name="Object 11"/>
                      <p:cNvPicPr/>
                      <p:nvPr/>
                    </p:nvPicPr>
                    <p:blipFill>
                      <a:blip r:embed="rId4"/>
                      <a:stretch>
                        <a:fillRect/>
                      </a:stretch>
                    </p:blipFill>
                    <p:spPr>
                      <a:xfrm>
                        <a:off x="309146" y="1269410"/>
                        <a:ext cx="11349038" cy="4559300"/>
                      </a:xfrm>
                      <a:prstGeom prst="rect">
                        <a:avLst/>
                      </a:prstGeom>
                    </p:spPr>
                  </p:pic>
                </p:oleObj>
              </mc:Fallback>
            </mc:AlternateContent>
          </a:graphicData>
        </a:graphic>
      </p:graphicFrame>
      <p:sp>
        <p:nvSpPr>
          <p:cNvPr id="4" name="Title 3"/>
          <p:cNvSpPr>
            <a:spLocks noGrp="1"/>
          </p:cNvSpPr>
          <p:nvPr>
            <p:ph type="title"/>
          </p:nvPr>
        </p:nvSpPr>
        <p:spPr>
          <a:xfrm>
            <a:off x="623392" y="164638"/>
            <a:ext cx="10871200" cy="1056117"/>
          </a:xfrm>
        </p:spPr>
        <p:txBody>
          <a:bodyPr>
            <a:noAutofit/>
          </a:bodyPr>
          <a:lstStyle/>
          <a:p>
            <a:pPr algn="ctr"/>
            <a:r>
              <a:rPr lang="en-ZA" sz="3600" dirty="0">
                <a:latin typeface="Arial Rounded MT Bold" panose="020F0704030504030204" pitchFamily="34" charset="0"/>
              </a:rPr>
              <a:t>Global economic growth and expected growth</a:t>
            </a:r>
            <a:br>
              <a:rPr lang="en-ZA" sz="3600" dirty="0">
                <a:latin typeface="Arial Rounded MT Bold" panose="020F0704030504030204" pitchFamily="34" charset="0"/>
              </a:rPr>
            </a:br>
            <a:r>
              <a:rPr lang="en-ZA" sz="3600" dirty="0">
                <a:latin typeface="Arial Rounded MT Bold" panose="020F0704030504030204" pitchFamily="34" charset="0"/>
              </a:rPr>
              <a:t>2010 – 2023 </a:t>
            </a:r>
          </a:p>
        </p:txBody>
      </p:sp>
      <p:sp>
        <p:nvSpPr>
          <p:cNvPr id="3" name="Content Placeholder 2"/>
          <p:cNvSpPr>
            <a:spLocks noGrp="1"/>
          </p:cNvSpPr>
          <p:nvPr>
            <p:ph sz="half" idx="4294967295"/>
          </p:nvPr>
        </p:nvSpPr>
        <p:spPr>
          <a:xfrm>
            <a:off x="8625419" y="1600201"/>
            <a:ext cx="3566583" cy="4525963"/>
          </a:xfrm>
        </p:spPr>
        <p:txBody>
          <a:bodyPr>
            <a:normAutofit/>
          </a:bodyPr>
          <a:lstStyle/>
          <a:p>
            <a:endParaRPr lang="en-ZA" dirty="0"/>
          </a:p>
          <a:p>
            <a:pPr marL="0" indent="0">
              <a:buNone/>
            </a:pPr>
            <a:endParaRPr lang="en-ZA" dirty="0"/>
          </a:p>
        </p:txBody>
      </p:sp>
      <p:sp>
        <p:nvSpPr>
          <p:cNvPr id="5" name="TextBox 4"/>
          <p:cNvSpPr txBox="1"/>
          <p:nvPr/>
        </p:nvSpPr>
        <p:spPr>
          <a:xfrm>
            <a:off x="1930735" y="6003050"/>
            <a:ext cx="8640960" cy="297454"/>
          </a:xfrm>
          <a:prstGeom prst="rect">
            <a:avLst/>
          </a:prstGeom>
          <a:noFill/>
        </p:spPr>
        <p:txBody>
          <a:bodyPr wrap="square" rtlCol="0">
            <a:spAutoFit/>
          </a:bodyPr>
          <a:lstStyle/>
          <a:p>
            <a:r>
              <a:rPr lang="en-ZA" sz="1333" dirty="0">
                <a:latin typeface="Arial Rounded MT Bold" panose="020F0704030504030204" pitchFamily="34" charset="0"/>
              </a:rPr>
              <a:t>Source: IMF WEO October 2022  ** Projection</a:t>
            </a:r>
          </a:p>
        </p:txBody>
      </p:sp>
    </p:spTree>
    <p:extLst>
      <p:ext uri="{BB962C8B-B14F-4D97-AF65-F5344CB8AC3E}">
        <p14:creationId xmlns:p14="http://schemas.microsoft.com/office/powerpoint/2010/main" val="596458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3392" y="164638"/>
            <a:ext cx="10871200" cy="1056117"/>
          </a:xfrm>
        </p:spPr>
        <p:txBody>
          <a:bodyPr>
            <a:noAutofit/>
          </a:bodyPr>
          <a:lstStyle/>
          <a:p>
            <a:pPr algn="ctr"/>
            <a:endParaRPr lang="en-ZA" sz="3600" dirty="0">
              <a:latin typeface="Arial Rounded MT Bold" panose="020F0704030504030204" pitchFamily="34" charset="0"/>
            </a:endParaRPr>
          </a:p>
        </p:txBody>
      </p:sp>
      <p:sp>
        <p:nvSpPr>
          <p:cNvPr id="3" name="Content Placeholder 2"/>
          <p:cNvSpPr>
            <a:spLocks noGrp="1"/>
          </p:cNvSpPr>
          <p:nvPr>
            <p:ph sz="half" idx="4294967295"/>
          </p:nvPr>
        </p:nvSpPr>
        <p:spPr>
          <a:xfrm>
            <a:off x="8625419" y="1600201"/>
            <a:ext cx="3566583" cy="4525963"/>
          </a:xfrm>
        </p:spPr>
        <p:txBody>
          <a:bodyPr>
            <a:normAutofit/>
          </a:bodyPr>
          <a:lstStyle/>
          <a:p>
            <a:endParaRPr lang="en-ZA" dirty="0"/>
          </a:p>
          <a:p>
            <a:pPr marL="0" indent="0">
              <a:buNone/>
            </a:pPr>
            <a:endParaRPr lang="en-ZA" dirty="0"/>
          </a:p>
        </p:txBody>
      </p:sp>
      <p:sp>
        <p:nvSpPr>
          <p:cNvPr id="5" name="TextBox 4"/>
          <p:cNvSpPr txBox="1"/>
          <p:nvPr/>
        </p:nvSpPr>
        <p:spPr>
          <a:xfrm>
            <a:off x="1930735" y="6003050"/>
            <a:ext cx="8640960" cy="297454"/>
          </a:xfrm>
          <a:prstGeom prst="rect">
            <a:avLst/>
          </a:prstGeom>
          <a:noFill/>
        </p:spPr>
        <p:txBody>
          <a:bodyPr wrap="square" rtlCol="0">
            <a:spAutoFit/>
          </a:bodyPr>
          <a:lstStyle/>
          <a:p>
            <a:r>
              <a:rPr lang="en-ZA" sz="1333" dirty="0">
                <a:latin typeface="Arial Rounded MT Bold" panose="020F0704030504030204" pitchFamily="34" charset="0"/>
              </a:rPr>
              <a:t>Source: World bank (* projections)</a:t>
            </a:r>
          </a:p>
        </p:txBody>
      </p:sp>
      <p:graphicFrame>
        <p:nvGraphicFramePr>
          <p:cNvPr id="6" name="Object 5">
            <a:extLst>
              <a:ext uri="{FF2B5EF4-FFF2-40B4-BE49-F238E27FC236}">
                <a16:creationId xmlns:a16="http://schemas.microsoft.com/office/drawing/2014/main" id="{DCB88A37-CDFD-DA29-C6FA-DB66D6ABF968}"/>
              </a:ext>
            </a:extLst>
          </p:cNvPr>
          <p:cNvGraphicFramePr>
            <a:graphicFrameLocks noChangeAspect="1"/>
          </p:cNvGraphicFramePr>
          <p:nvPr>
            <p:extLst>
              <p:ext uri="{D42A27DB-BD31-4B8C-83A1-F6EECF244321}">
                <p14:modId xmlns:p14="http://schemas.microsoft.com/office/powerpoint/2010/main" val="4145329486"/>
              </p:ext>
            </p:extLst>
          </p:nvPr>
        </p:nvGraphicFramePr>
        <p:xfrm>
          <a:off x="1266825" y="255588"/>
          <a:ext cx="9788525" cy="5738812"/>
        </p:xfrm>
        <a:graphic>
          <a:graphicData uri="http://schemas.openxmlformats.org/presentationml/2006/ole">
            <mc:AlternateContent xmlns:mc="http://schemas.openxmlformats.org/markup-compatibility/2006">
              <mc:Choice xmlns:v="urn:schemas-microsoft-com:vml" Requires="v">
                <p:oleObj name="Worksheet" r:id="rId3" imgW="7269267" imgH="4114800" progId="Excel.Sheet.12">
                  <p:link updateAutomatic="1"/>
                </p:oleObj>
              </mc:Choice>
              <mc:Fallback>
                <p:oleObj name="Worksheet" r:id="rId3" imgW="7269267" imgH="4114800" progId="Excel.Sheet.12">
                  <p:link updateAutomatic="1"/>
                  <p:pic>
                    <p:nvPicPr>
                      <p:cNvPr id="0" name=""/>
                      <p:cNvPicPr/>
                      <p:nvPr/>
                    </p:nvPicPr>
                    <p:blipFill>
                      <a:blip r:embed="rId4"/>
                      <a:stretch>
                        <a:fillRect/>
                      </a:stretch>
                    </p:blipFill>
                    <p:spPr>
                      <a:xfrm>
                        <a:off x="1266825" y="255588"/>
                        <a:ext cx="9788525" cy="5738812"/>
                      </a:xfrm>
                      <a:prstGeom prst="rect">
                        <a:avLst/>
                      </a:prstGeom>
                    </p:spPr>
                  </p:pic>
                </p:oleObj>
              </mc:Fallback>
            </mc:AlternateContent>
          </a:graphicData>
        </a:graphic>
      </p:graphicFrame>
    </p:spTree>
    <p:extLst>
      <p:ext uri="{BB962C8B-B14F-4D97-AF65-F5344CB8AC3E}">
        <p14:creationId xmlns:p14="http://schemas.microsoft.com/office/powerpoint/2010/main" val="2800249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3392" y="164638"/>
            <a:ext cx="10871200" cy="1056117"/>
          </a:xfrm>
        </p:spPr>
        <p:txBody>
          <a:bodyPr>
            <a:noAutofit/>
          </a:bodyPr>
          <a:lstStyle/>
          <a:p>
            <a:pPr algn="ctr"/>
            <a:endParaRPr lang="en-ZA" sz="3600" dirty="0">
              <a:latin typeface="Arial Rounded MT Bold" panose="020F0704030504030204" pitchFamily="34" charset="0"/>
            </a:endParaRPr>
          </a:p>
        </p:txBody>
      </p:sp>
      <p:sp>
        <p:nvSpPr>
          <p:cNvPr id="3" name="Content Placeholder 2"/>
          <p:cNvSpPr>
            <a:spLocks noGrp="1"/>
          </p:cNvSpPr>
          <p:nvPr>
            <p:ph sz="half" idx="4294967295"/>
          </p:nvPr>
        </p:nvSpPr>
        <p:spPr>
          <a:xfrm>
            <a:off x="8625419" y="1600201"/>
            <a:ext cx="3566583" cy="4525963"/>
          </a:xfrm>
        </p:spPr>
        <p:txBody>
          <a:bodyPr>
            <a:normAutofit/>
          </a:bodyPr>
          <a:lstStyle/>
          <a:p>
            <a:endParaRPr lang="en-ZA" dirty="0"/>
          </a:p>
          <a:p>
            <a:pPr marL="0" indent="0">
              <a:buNone/>
            </a:pPr>
            <a:endParaRPr lang="en-ZA" dirty="0"/>
          </a:p>
        </p:txBody>
      </p:sp>
      <p:sp>
        <p:nvSpPr>
          <p:cNvPr id="5" name="TextBox 4"/>
          <p:cNvSpPr txBox="1"/>
          <p:nvPr/>
        </p:nvSpPr>
        <p:spPr>
          <a:xfrm>
            <a:off x="1930735" y="6003050"/>
            <a:ext cx="8640960" cy="297454"/>
          </a:xfrm>
          <a:prstGeom prst="rect">
            <a:avLst/>
          </a:prstGeom>
          <a:noFill/>
        </p:spPr>
        <p:txBody>
          <a:bodyPr wrap="square" rtlCol="0">
            <a:spAutoFit/>
          </a:bodyPr>
          <a:lstStyle/>
          <a:p>
            <a:r>
              <a:rPr lang="en-ZA" sz="1333" dirty="0">
                <a:latin typeface="Arial Rounded MT Bold" panose="020F0704030504030204" pitchFamily="34" charset="0"/>
              </a:rPr>
              <a:t>Source: Bloomberg markets</a:t>
            </a:r>
          </a:p>
        </p:txBody>
      </p:sp>
      <p:graphicFrame>
        <p:nvGraphicFramePr>
          <p:cNvPr id="2" name="Object 1">
            <a:extLst>
              <a:ext uri="{FF2B5EF4-FFF2-40B4-BE49-F238E27FC236}">
                <a16:creationId xmlns:a16="http://schemas.microsoft.com/office/drawing/2014/main" id="{7545BF6A-364E-94FE-2CF0-E6CABA5DE7B2}"/>
              </a:ext>
            </a:extLst>
          </p:cNvPr>
          <p:cNvGraphicFramePr>
            <a:graphicFrameLocks noChangeAspect="1"/>
          </p:cNvGraphicFramePr>
          <p:nvPr>
            <p:extLst>
              <p:ext uri="{D42A27DB-BD31-4B8C-83A1-F6EECF244321}">
                <p14:modId xmlns:p14="http://schemas.microsoft.com/office/powerpoint/2010/main" val="2008025822"/>
              </p:ext>
            </p:extLst>
          </p:nvPr>
        </p:nvGraphicFramePr>
        <p:xfrm>
          <a:off x="1276350" y="173038"/>
          <a:ext cx="9839325" cy="5648325"/>
        </p:xfrm>
        <a:graphic>
          <a:graphicData uri="http://schemas.openxmlformats.org/presentationml/2006/ole">
            <mc:AlternateContent xmlns:mc="http://schemas.openxmlformats.org/markup-compatibility/2006">
              <mc:Choice xmlns:v="urn:schemas-microsoft-com:vml" Requires="v">
                <p:oleObj name="Worksheet" r:id="rId3" imgW="6964326" imgH="3901172" progId="Excel.Sheet.12">
                  <p:link updateAutomatic="1"/>
                </p:oleObj>
              </mc:Choice>
              <mc:Fallback>
                <p:oleObj name="Worksheet" r:id="rId3" imgW="6964326" imgH="3901172" progId="Excel.Sheet.12">
                  <p:link updateAutomatic="1"/>
                  <p:pic>
                    <p:nvPicPr>
                      <p:cNvPr id="2" name="Object 1">
                        <a:extLst>
                          <a:ext uri="{FF2B5EF4-FFF2-40B4-BE49-F238E27FC236}">
                            <a16:creationId xmlns:a16="http://schemas.microsoft.com/office/drawing/2014/main" id="{7545BF6A-364E-94FE-2CF0-E6CABA5DE7B2}"/>
                          </a:ext>
                        </a:extLst>
                      </p:cNvPr>
                      <p:cNvPicPr/>
                      <p:nvPr/>
                    </p:nvPicPr>
                    <p:blipFill>
                      <a:blip r:embed="rId4"/>
                      <a:stretch>
                        <a:fillRect/>
                      </a:stretch>
                    </p:blipFill>
                    <p:spPr>
                      <a:xfrm>
                        <a:off x="1276350" y="173038"/>
                        <a:ext cx="9839325" cy="5648325"/>
                      </a:xfrm>
                      <a:prstGeom prst="rect">
                        <a:avLst/>
                      </a:prstGeom>
                    </p:spPr>
                  </p:pic>
                </p:oleObj>
              </mc:Fallback>
            </mc:AlternateContent>
          </a:graphicData>
        </a:graphic>
      </p:graphicFrame>
    </p:spTree>
    <p:extLst>
      <p:ext uri="{BB962C8B-B14F-4D97-AF65-F5344CB8AC3E}">
        <p14:creationId xmlns:p14="http://schemas.microsoft.com/office/powerpoint/2010/main" val="2611036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3392" y="164638"/>
            <a:ext cx="10871200" cy="1056117"/>
          </a:xfrm>
        </p:spPr>
        <p:txBody>
          <a:bodyPr>
            <a:noAutofit/>
          </a:bodyPr>
          <a:lstStyle/>
          <a:p>
            <a:pPr algn="ctr"/>
            <a:endParaRPr lang="en-ZA" sz="3600" dirty="0">
              <a:latin typeface="Arial Rounded MT Bold" panose="020F0704030504030204" pitchFamily="34" charset="0"/>
            </a:endParaRPr>
          </a:p>
        </p:txBody>
      </p:sp>
      <p:sp>
        <p:nvSpPr>
          <p:cNvPr id="3" name="Content Placeholder 2"/>
          <p:cNvSpPr>
            <a:spLocks noGrp="1"/>
          </p:cNvSpPr>
          <p:nvPr>
            <p:ph sz="half" idx="4294967295"/>
          </p:nvPr>
        </p:nvSpPr>
        <p:spPr>
          <a:xfrm>
            <a:off x="8625419" y="1600201"/>
            <a:ext cx="3566583" cy="4525963"/>
          </a:xfrm>
        </p:spPr>
        <p:txBody>
          <a:bodyPr>
            <a:normAutofit/>
          </a:bodyPr>
          <a:lstStyle/>
          <a:p>
            <a:endParaRPr lang="en-ZA" dirty="0"/>
          </a:p>
          <a:p>
            <a:pPr marL="0" indent="0">
              <a:buNone/>
            </a:pPr>
            <a:endParaRPr lang="en-ZA" dirty="0"/>
          </a:p>
        </p:txBody>
      </p:sp>
      <p:sp>
        <p:nvSpPr>
          <p:cNvPr id="5" name="TextBox 4"/>
          <p:cNvSpPr txBox="1"/>
          <p:nvPr/>
        </p:nvSpPr>
        <p:spPr>
          <a:xfrm>
            <a:off x="1930735" y="6003050"/>
            <a:ext cx="8640960" cy="297454"/>
          </a:xfrm>
          <a:prstGeom prst="rect">
            <a:avLst/>
          </a:prstGeom>
          <a:noFill/>
        </p:spPr>
        <p:txBody>
          <a:bodyPr wrap="square" rtlCol="0">
            <a:spAutoFit/>
          </a:bodyPr>
          <a:lstStyle/>
          <a:p>
            <a:r>
              <a:rPr lang="en-ZA" sz="1333" dirty="0">
                <a:latin typeface="Arial Rounded MT Bold" panose="020F0704030504030204" pitchFamily="34" charset="0"/>
              </a:rPr>
              <a:t>Source: Bloomberg markets</a:t>
            </a:r>
          </a:p>
        </p:txBody>
      </p:sp>
      <p:graphicFrame>
        <p:nvGraphicFramePr>
          <p:cNvPr id="6" name="Object 5">
            <a:extLst>
              <a:ext uri="{FF2B5EF4-FFF2-40B4-BE49-F238E27FC236}">
                <a16:creationId xmlns:a16="http://schemas.microsoft.com/office/drawing/2014/main" id="{6B0FAD4B-754E-7521-A8D5-5314A5B66955}"/>
              </a:ext>
            </a:extLst>
          </p:cNvPr>
          <p:cNvGraphicFramePr>
            <a:graphicFrameLocks noChangeAspect="1"/>
          </p:cNvGraphicFramePr>
          <p:nvPr>
            <p:extLst>
              <p:ext uri="{D42A27DB-BD31-4B8C-83A1-F6EECF244321}">
                <p14:modId xmlns:p14="http://schemas.microsoft.com/office/powerpoint/2010/main" val="2166214125"/>
              </p:ext>
            </p:extLst>
          </p:nvPr>
        </p:nvGraphicFramePr>
        <p:xfrm>
          <a:off x="1524000" y="171450"/>
          <a:ext cx="9539288" cy="5822950"/>
        </p:xfrm>
        <a:graphic>
          <a:graphicData uri="http://schemas.openxmlformats.org/presentationml/2006/ole">
            <mc:AlternateContent xmlns:mc="http://schemas.openxmlformats.org/markup-compatibility/2006">
              <mc:Choice xmlns:v="urn:schemas-microsoft-com:vml" Requires="v">
                <p:oleObj name="Worksheet" r:id="rId3" imgW="6385489" imgH="3794570" progId="Excel.Sheet.12">
                  <p:link updateAutomatic="1"/>
                </p:oleObj>
              </mc:Choice>
              <mc:Fallback>
                <p:oleObj name="Worksheet" r:id="rId3" imgW="6385489" imgH="3794570" progId="Excel.Sheet.12">
                  <p:link updateAutomatic="1"/>
                  <p:pic>
                    <p:nvPicPr>
                      <p:cNvPr id="0" name=""/>
                      <p:cNvPicPr/>
                      <p:nvPr/>
                    </p:nvPicPr>
                    <p:blipFill>
                      <a:blip r:embed="rId4"/>
                      <a:stretch>
                        <a:fillRect/>
                      </a:stretch>
                    </p:blipFill>
                    <p:spPr>
                      <a:xfrm>
                        <a:off x="1524000" y="171450"/>
                        <a:ext cx="9539288" cy="5822950"/>
                      </a:xfrm>
                      <a:prstGeom prst="rect">
                        <a:avLst/>
                      </a:prstGeom>
                    </p:spPr>
                  </p:pic>
                </p:oleObj>
              </mc:Fallback>
            </mc:AlternateContent>
          </a:graphicData>
        </a:graphic>
      </p:graphicFrame>
    </p:spTree>
    <p:extLst>
      <p:ext uri="{BB962C8B-B14F-4D97-AF65-F5344CB8AC3E}">
        <p14:creationId xmlns:p14="http://schemas.microsoft.com/office/powerpoint/2010/main" val="2465073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3392" y="164638"/>
            <a:ext cx="10871200" cy="1056117"/>
          </a:xfrm>
        </p:spPr>
        <p:txBody>
          <a:bodyPr>
            <a:noAutofit/>
          </a:bodyPr>
          <a:lstStyle/>
          <a:p>
            <a:pPr algn="ctr"/>
            <a:endParaRPr lang="en-ZA" sz="3600" dirty="0">
              <a:latin typeface="Arial Rounded MT Bold" panose="020F0704030504030204" pitchFamily="34" charset="0"/>
            </a:endParaRPr>
          </a:p>
        </p:txBody>
      </p:sp>
      <p:sp>
        <p:nvSpPr>
          <p:cNvPr id="3" name="Content Placeholder 2"/>
          <p:cNvSpPr>
            <a:spLocks noGrp="1"/>
          </p:cNvSpPr>
          <p:nvPr>
            <p:ph sz="half" idx="4294967295"/>
          </p:nvPr>
        </p:nvSpPr>
        <p:spPr>
          <a:xfrm>
            <a:off x="8625419" y="1600201"/>
            <a:ext cx="3566583" cy="4525963"/>
          </a:xfrm>
        </p:spPr>
        <p:txBody>
          <a:bodyPr>
            <a:normAutofit/>
          </a:bodyPr>
          <a:lstStyle/>
          <a:p>
            <a:endParaRPr lang="en-ZA" dirty="0"/>
          </a:p>
          <a:p>
            <a:pPr marL="0" indent="0">
              <a:buNone/>
            </a:pPr>
            <a:endParaRPr lang="en-ZA" dirty="0"/>
          </a:p>
        </p:txBody>
      </p:sp>
      <p:sp>
        <p:nvSpPr>
          <p:cNvPr id="5" name="TextBox 4"/>
          <p:cNvSpPr txBox="1"/>
          <p:nvPr/>
        </p:nvSpPr>
        <p:spPr>
          <a:xfrm>
            <a:off x="1930735" y="6003050"/>
            <a:ext cx="8640960" cy="297454"/>
          </a:xfrm>
          <a:prstGeom prst="rect">
            <a:avLst/>
          </a:prstGeom>
          <a:noFill/>
        </p:spPr>
        <p:txBody>
          <a:bodyPr wrap="square" rtlCol="0">
            <a:spAutoFit/>
          </a:bodyPr>
          <a:lstStyle/>
          <a:p>
            <a:r>
              <a:rPr lang="en-ZA" sz="1333" dirty="0">
                <a:latin typeface="Arial Rounded MT Bold" panose="020F0704030504030204" pitchFamily="34" charset="0"/>
              </a:rPr>
              <a:t>Source: IMF: WEO October 2022</a:t>
            </a:r>
          </a:p>
        </p:txBody>
      </p:sp>
      <p:pic>
        <p:nvPicPr>
          <p:cNvPr id="7" name="Picture 6">
            <a:extLst>
              <a:ext uri="{FF2B5EF4-FFF2-40B4-BE49-F238E27FC236}">
                <a16:creationId xmlns:a16="http://schemas.microsoft.com/office/drawing/2014/main" id="{E2B9BB33-1BEF-2889-FF49-151BD5A1D2EC}"/>
              </a:ext>
            </a:extLst>
          </p:cNvPr>
          <p:cNvPicPr>
            <a:picLocks noChangeAspect="1"/>
          </p:cNvPicPr>
          <p:nvPr/>
        </p:nvPicPr>
        <p:blipFill>
          <a:blip r:embed="rId3"/>
          <a:stretch>
            <a:fillRect/>
          </a:stretch>
        </p:blipFill>
        <p:spPr>
          <a:xfrm>
            <a:off x="1464816" y="164638"/>
            <a:ext cx="9436963" cy="5664071"/>
          </a:xfrm>
          <a:prstGeom prst="rect">
            <a:avLst/>
          </a:prstGeom>
        </p:spPr>
      </p:pic>
    </p:spTree>
    <p:extLst>
      <p:ext uri="{BB962C8B-B14F-4D97-AF65-F5344CB8AC3E}">
        <p14:creationId xmlns:p14="http://schemas.microsoft.com/office/powerpoint/2010/main" val="3285572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60648"/>
            <a:ext cx="8700459" cy="1143000"/>
          </a:xfrm>
        </p:spPr>
        <p:txBody>
          <a:bodyPr>
            <a:noAutofit/>
          </a:bodyPr>
          <a:lstStyle/>
          <a:p>
            <a:pPr algn="ctr"/>
            <a:r>
              <a:rPr lang="en-ZA" sz="2800" dirty="0">
                <a:latin typeface="Arial Rounded MT Bold" panose="020F0704030504030204" pitchFamily="34" charset="0"/>
              </a:rPr>
              <a:t>FAO food price indices Jan 2012 – Oct 2022</a:t>
            </a:r>
          </a:p>
        </p:txBody>
      </p:sp>
      <p:sp>
        <p:nvSpPr>
          <p:cNvPr id="6" name="Rectangle 5"/>
          <p:cNvSpPr/>
          <p:nvPr/>
        </p:nvSpPr>
        <p:spPr>
          <a:xfrm>
            <a:off x="2180991" y="6086923"/>
            <a:ext cx="2611549" cy="297454"/>
          </a:xfrm>
          <a:prstGeom prst="rect">
            <a:avLst/>
          </a:prstGeom>
        </p:spPr>
        <p:txBody>
          <a:bodyPr wrap="none">
            <a:spAutoFit/>
          </a:bodyPr>
          <a:lstStyle/>
          <a:p>
            <a:r>
              <a:rPr lang="en-ZA" sz="1333" dirty="0">
                <a:latin typeface="Arial Rounded MT Bold" panose="020F0704030504030204" pitchFamily="34" charset="0"/>
              </a:rPr>
              <a:t>Source: FAO, November 2022</a:t>
            </a:r>
          </a:p>
        </p:txBody>
      </p:sp>
      <p:graphicFrame>
        <p:nvGraphicFramePr>
          <p:cNvPr id="4" name="Object 3"/>
          <p:cNvGraphicFramePr>
            <a:graphicFrameLocks noChangeAspect="1"/>
          </p:cNvGraphicFramePr>
          <p:nvPr>
            <p:extLst>
              <p:ext uri="{D42A27DB-BD31-4B8C-83A1-F6EECF244321}">
                <p14:modId xmlns:p14="http://schemas.microsoft.com/office/powerpoint/2010/main" val="2541197454"/>
              </p:ext>
            </p:extLst>
          </p:nvPr>
        </p:nvGraphicFramePr>
        <p:xfrm>
          <a:off x="1193800" y="790575"/>
          <a:ext cx="9694863" cy="5299075"/>
        </p:xfrm>
        <a:graphic>
          <a:graphicData uri="http://schemas.openxmlformats.org/presentationml/2006/ole">
            <mc:AlternateContent xmlns:mc="http://schemas.openxmlformats.org/markup-compatibility/2006">
              <mc:Choice xmlns:v="urn:schemas-microsoft-com:vml" Requires="v">
                <p:oleObj name="Worksheet" r:id="rId3" imgW="9403009" imgH="6179875" progId="Excel.Sheet.12">
                  <p:link updateAutomatic="1"/>
                </p:oleObj>
              </mc:Choice>
              <mc:Fallback>
                <p:oleObj name="Worksheet" r:id="rId3" imgW="9403009" imgH="6179875" progId="Excel.Sheet.12">
                  <p:link updateAutomatic="1"/>
                  <p:pic>
                    <p:nvPicPr>
                      <p:cNvPr id="4" name="Object 3"/>
                      <p:cNvPicPr/>
                      <p:nvPr/>
                    </p:nvPicPr>
                    <p:blipFill>
                      <a:blip r:embed="rId4"/>
                      <a:stretch>
                        <a:fillRect/>
                      </a:stretch>
                    </p:blipFill>
                    <p:spPr>
                      <a:xfrm>
                        <a:off x="1193800" y="790575"/>
                        <a:ext cx="9694863" cy="5299075"/>
                      </a:xfrm>
                      <a:prstGeom prst="rect">
                        <a:avLst/>
                      </a:prstGeom>
                    </p:spPr>
                  </p:pic>
                </p:oleObj>
              </mc:Fallback>
            </mc:AlternateContent>
          </a:graphicData>
        </a:graphic>
      </p:graphicFrame>
    </p:spTree>
    <p:extLst>
      <p:ext uri="{BB962C8B-B14F-4D97-AF65-F5344CB8AC3E}">
        <p14:creationId xmlns:p14="http://schemas.microsoft.com/office/powerpoint/2010/main" val="4128797776"/>
      </p:ext>
    </p:extLst>
  </p:cSld>
  <p:clrMapOvr>
    <a:masterClrMapping/>
  </p:clrMapOvr>
</p:sld>
</file>

<file path=ppt/theme/theme1.xml><?xml version="1.0" encoding="utf-8"?>
<a:theme xmlns:a="http://schemas.openxmlformats.org/drawingml/2006/main" name="Contents Slide Master">
  <a:themeElements>
    <a:clrScheme name="ALLPPT-PLANT DOLLAR">
      <a:dk1>
        <a:sysClr val="windowText" lastClr="000000"/>
      </a:dk1>
      <a:lt1>
        <a:sysClr val="window" lastClr="FFFFFF"/>
      </a:lt1>
      <a:dk2>
        <a:srgbClr val="44546A"/>
      </a:dk2>
      <a:lt2>
        <a:srgbClr val="E7E6E6"/>
      </a:lt2>
      <a:accent1>
        <a:srgbClr val="00BFF3"/>
      </a:accent1>
      <a:accent2>
        <a:srgbClr val="00BFF3"/>
      </a:accent2>
      <a:accent3>
        <a:srgbClr val="00BFF3"/>
      </a:accent3>
      <a:accent4>
        <a:srgbClr val="00BFF3"/>
      </a:accent4>
      <a:accent5>
        <a:srgbClr val="00BFF3"/>
      </a:accent5>
      <a:accent6>
        <a:srgbClr val="00BFF3"/>
      </a:accent6>
      <a:hlink>
        <a:srgbClr val="262626"/>
      </a:hlink>
      <a:folHlink>
        <a:srgbClr val="262626"/>
      </a:folHlink>
    </a:clrScheme>
    <a:fontScheme name="MAX-THEME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6782</TotalTime>
  <Words>1100</Words>
  <Application>Microsoft Office PowerPoint</Application>
  <PresentationFormat>Widescreen</PresentationFormat>
  <Paragraphs>347</Paragraphs>
  <Slides>29</Slides>
  <Notes>29</Notes>
  <HiddenSlides>0</HiddenSlides>
  <MMClips>0</MMClips>
  <ScaleCrop>false</ScaleCrop>
  <HeadingPairs>
    <vt:vector size="8" baseType="variant">
      <vt:variant>
        <vt:lpstr>Fonts Used</vt:lpstr>
      </vt:variant>
      <vt:variant>
        <vt:i4>6</vt:i4>
      </vt:variant>
      <vt:variant>
        <vt:lpstr>Theme</vt:lpstr>
      </vt:variant>
      <vt:variant>
        <vt:i4>1</vt:i4>
      </vt:variant>
      <vt:variant>
        <vt:lpstr>Links</vt:lpstr>
      </vt:variant>
      <vt:variant>
        <vt:i4>17</vt:i4>
      </vt:variant>
      <vt:variant>
        <vt:lpstr>Slide Titles</vt:lpstr>
      </vt:variant>
      <vt:variant>
        <vt:i4>29</vt:i4>
      </vt:variant>
    </vt:vector>
  </HeadingPairs>
  <TitlesOfParts>
    <vt:vector size="53" baseType="lpstr">
      <vt:lpstr>Arial</vt:lpstr>
      <vt:lpstr>Arial Rounded MT Bold</vt:lpstr>
      <vt:lpstr>Calibri</vt:lpstr>
      <vt:lpstr>Cambria</vt:lpstr>
      <vt:lpstr>Wingdings</vt:lpstr>
      <vt:lpstr>Wingdings 2</vt:lpstr>
      <vt:lpstr>Contents Slide Master</vt:lpstr>
      <vt:lpstr>file:///\\mpofilprd01\Data\Home\bertusv\Stats\Milk%20SA%20Stats\Stats%20masterfile.xlsx!Figure%2016</vt:lpstr>
      <vt:lpstr>file:///\\mpofilprd01\Data\Home\bertusv\Stats\Milk%20SA%20Stats\MSA%20presentation%20Nov%202022%20new%20graphs.xlsx!Global%20infl!%5bMSA%20presentation%20Nov%202022%20new%20graphs.xlsx%5dGlobal%20infl%20Chart%202</vt:lpstr>
      <vt:lpstr>file:///\\mpofilprd01\Data\Home\bertusv\Stats\Milk%20SA%20Stats\MSA%20presentation%20Nov%202022%20new%20graphs.xlsx!US%20fed!%5bMSA%20presentation%20Nov%202022%20new%20graphs.xlsx%5dUS%20fed%20Chart%206</vt:lpstr>
      <vt:lpstr>file:///\\mpofilprd01\Data\Home\bertusv\Stats\Milk%20SA%20Stats\MSA%20presentation%20Nov%202022%20new%20graphs.xlsx!Us%20fed%20monthly!%5bMSA%20presentation%20Nov%202022%20new%20graphs.xlsx%5dUs%20fed%20monthly%20Chart%201</vt:lpstr>
      <vt:lpstr>file:///\\mpofilprd01\Data\Home\bertusv\Stats\Milk%20SA%20Stats\Stats%20masterfile.xlsx!Figure%2012</vt:lpstr>
      <vt:lpstr>file:///\\mpofilprd01\Data\Home\bertusv\Stats\Milk%20SA%20Stats\Stats%20masterfile.xlsx!Figure%2013</vt:lpstr>
      <vt:lpstr>file:///\\mpofilprd01\Data\Home\bertusv\Stats\Milk%20SA%20Stats\Stats%20masterfile.xlsx!Figure%2014</vt:lpstr>
      <vt:lpstr>file:///\\mpofilprd01\Data\Home\bertusv\Stats\GDT%20index%202014%20(3).xlsx!Figure%201</vt:lpstr>
      <vt:lpstr>file:///\\mpofilprd01\Data\Home\bertusv\Stats\Milk%20SA%20Stats\Internasionale%20Produsentepryse%201.xlsx!Poland!%5bInternasionale%20Produsentepryse%201.xlsx%5dPoland%20Chart%202</vt:lpstr>
      <vt:lpstr>file:///\\mpofilprd01\Data\Home\bertusv\Stats\Milk%20SA%20Stats\Stats%20masterfile.xlsx!Figure%2018</vt:lpstr>
      <vt:lpstr>file:///\\mpofilprd01\Data\Home\bertusv\Stats\Milk%20SA%20Stats\Stats%20masterfile.xlsx!Fig%2019</vt:lpstr>
      <vt:lpstr>file:///\\mpofilprd01\Data\Home\bertusv\Stats\Milk%20SA%20Stats\MSA%20presentation%20Nov%202022%20new%20graphs.xlsx!Fed%20with%20sa!%5bMSA%20presentation%20Nov%202022%20new%20graphs.xlsx%5dFed%20with%20saChart%202</vt:lpstr>
      <vt:lpstr>\\mpofilprd01\Data\Home\bertusv\Stats\Milk SA Stats\Stats masterfile.xlsx!Interest rate![Stats masterfile.xlsx]Interest rate Chart 1</vt:lpstr>
      <vt:lpstr>file:///\\mpofilprd01\Data\Home\bertusv\Stats\Milk%20SA%20Stats\Stats%20masterfile.xlsx!Household%20inc!%5bStats%20masterfile.xlsx%5dHousehold%20inc%20Chart%201</vt:lpstr>
      <vt:lpstr>file:///\\mpofilprd01\Data\Home\bertusv\Stats\Milk%20SA%20Stats\Dairy%20digits%20figure.xlsx!Figure%202</vt:lpstr>
      <vt:lpstr>file:///\\mpofilprd01\Data\Home\bertusv\Stats\Milk%20SA%20Stats\Stats%20masterfile.xlsx!Figure%2010</vt:lpstr>
      <vt:lpstr>file:///\\mpofilprd01\Data\Home\bertusv\Stats\Milk%20SA%20Stats\Dairy%20digits%20figure.xlsx!Figure%204</vt:lpstr>
      <vt:lpstr>MilkSA Project: Economies and Markets  </vt:lpstr>
      <vt:lpstr>PowerPoint Presentation</vt:lpstr>
      <vt:lpstr>Background observations</vt:lpstr>
      <vt:lpstr>Global economic growth and expected growth 2010 – 2023 </vt:lpstr>
      <vt:lpstr>PowerPoint Presentation</vt:lpstr>
      <vt:lpstr>PowerPoint Presentation</vt:lpstr>
      <vt:lpstr>PowerPoint Presentation</vt:lpstr>
      <vt:lpstr>PowerPoint Presentation</vt:lpstr>
      <vt:lpstr>FAO food price indices Jan 2012 – Oct 2022</vt:lpstr>
      <vt:lpstr>PowerPoint Presentation</vt:lpstr>
      <vt:lpstr>International prices of dairy products  Jan 2012 – October 2022</vt:lpstr>
      <vt:lpstr> </vt:lpstr>
      <vt:lpstr>Average European, Poland and SA producer prices, of unprocessed milk, Jan 2019 – Oct 2022</vt:lpstr>
      <vt:lpstr>PowerPoint Presentation</vt:lpstr>
      <vt:lpstr>Annual SA economic growth ( non-annualized)  2018 – 2022 (base year 2015)</vt:lpstr>
      <vt:lpstr>Consumer price inflation  Jan 2010 – Oct 2022</vt:lpstr>
      <vt:lpstr>Consumer price inflation  Jan 2021 – April 2022</vt:lpstr>
      <vt:lpstr>Prime interest rate, real interest rate and inflation rate in South Africa  Jan 2010 – Oct 2022</vt:lpstr>
      <vt:lpstr>SA households: real disposable income and debt as %   1982 – 2021</vt:lpstr>
      <vt:lpstr>PowerPoint Presentation</vt:lpstr>
      <vt:lpstr>Monthly unprocessed milk purchases             Jan 2019– Oct 2022 (table percentage change per year)</vt:lpstr>
      <vt:lpstr>Calculated milk: maize plus soybean price ratio Jan 2019 –  Oct 2022</vt:lpstr>
      <vt:lpstr>Milk utilization in liquid products: 2021</vt:lpstr>
      <vt:lpstr>Milk utilization in concentrated products: 2021</vt:lpstr>
      <vt:lpstr>CHANGES IN THE QUANTITIES OF RETAIL SALES OF SPECIFIC DAIRY PRODUCTS</vt:lpstr>
      <vt:lpstr>Changes in average retail prices of specific dairy products</vt:lpstr>
      <vt:lpstr>.</vt:lpstr>
      <vt:lpstr>Closing remarks</vt:lpstr>
      <vt:lpstr>Thank you</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Corlia</dc:creator>
  <cp:lastModifiedBy>Bertus van Heerden</cp:lastModifiedBy>
  <cp:revision>380</cp:revision>
  <cp:lastPrinted>2022-11-28T10:00:09Z</cp:lastPrinted>
  <dcterms:created xsi:type="dcterms:W3CDTF">2018-10-29T11:34:46Z</dcterms:created>
  <dcterms:modified xsi:type="dcterms:W3CDTF">2022-11-29T09:57:12Z</dcterms:modified>
</cp:coreProperties>
</file>