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25"/>
  </p:notesMasterIdLst>
  <p:handoutMasterIdLst>
    <p:handoutMasterId r:id="rId26"/>
  </p:handoutMasterIdLst>
  <p:sldIdLst>
    <p:sldId id="557" r:id="rId2"/>
    <p:sldId id="619" r:id="rId3"/>
    <p:sldId id="601" r:id="rId4"/>
    <p:sldId id="561" r:id="rId5"/>
    <p:sldId id="622" r:id="rId6"/>
    <p:sldId id="650" r:id="rId7"/>
    <p:sldId id="603" r:id="rId8"/>
    <p:sldId id="563" r:id="rId9"/>
    <p:sldId id="604" r:id="rId10"/>
    <p:sldId id="640" r:id="rId11"/>
    <p:sldId id="579" r:id="rId12"/>
    <p:sldId id="649" r:id="rId13"/>
    <p:sldId id="633" r:id="rId14"/>
    <p:sldId id="574" r:id="rId15"/>
    <p:sldId id="605" r:id="rId16"/>
    <p:sldId id="590" r:id="rId17"/>
    <p:sldId id="643" r:id="rId18"/>
    <p:sldId id="618" r:id="rId19"/>
    <p:sldId id="642" r:id="rId20"/>
    <p:sldId id="589" r:id="rId21"/>
    <p:sldId id="645" r:id="rId22"/>
    <p:sldId id="635" r:id="rId23"/>
    <p:sldId id="596"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tus van Heerden" initials="BvH" lastIdx="0" clrIdx="0">
    <p:extLst>
      <p:ext uri="{19B8F6BF-5375-455C-9EA6-DF929625EA0E}">
        <p15:presenceInfo xmlns:p15="http://schemas.microsoft.com/office/powerpoint/2012/main" userId="S-1-5-21-642463569-756165387-5522801-19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E"/>
    <a:srgbClr val="0261AC"/>
    <a:srgbClr val="8FBFF9"/>
    <a:srgbClr val="0062AC"/>
    <a:srgbClr val="037BDF"/>
    <a:srgbClr val="0062B0"/>
    <a:srgbClr val="0079CC"/>
    <a:srgbClr val="D5E3FB"/>
    <a:srgbClr val="00904B"/>
    <a:srgbClr val="025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06BFAB-7A2D-4ECE-9841-DBB69080BA08}" v="80" dt="2023-11-27T16:36:12.370"/>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4660"/>
  </p:normalViewPr>
  <p:slideViewPr>
    <p:cSldViewPr snapToGrid="0">
      <p:cViewPr varScale="1">
        <p:scale>
          <a:sx n="82" d="100"/>
          <a:sy n="82" d="100"/>
        </p:scale>
        <p:origin x="782" y="72"/>
      </p:cViewPr>
      <p:guideLst>
        <p:guide pos="3840"/>
        <p:guide orient="horz" pos="216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us van Heerden" userId="4bf333fc-6e59-44e0-8100-f2008e4b9172" providerId="ADAL" clId="{A106BFAB-7A2D-4ECE-9841-DBB69080BA08}"/>
    <pc:docChg chg="undo custSel delSld modSld sldOrd">
      <pc:chgData name="Bertus van Heerden" userId="4bf333fc-6e59-44e0-8100-f2008e4b9172" providerId="ADAL" clId="{A106BFAB-7A2D-4ECE-9841-DBB69080BA08}" dt="2023-11-28T14:45:40.637" v="1231"/>
      <pc:docMkLst>
        <pc:docMk/>
      </pc:docMkLst>
      <pc:sldChg chg="addSp modSp mod">
        <pc:chgData name="Bertus van Heerden" userId="4bf333fc-6e59-44e0-8100-f2008e4b9172" providerId="ADAL" clId="{A106BFAB-7A2D-4ECE-9841-DBB69080BA08}" dt="2023-11-27T06:09:17.371" v="200" actId="27918"/>
        <pc:sldMkLst>
          <pc:docMk/>
          <pc:sldMk cId="4128797776" sldId="561"/>
        </pc:sldMkLst>
        <pc:spChg chg="mod">
          <ac:chgData name="Bertus van Heerden" userId="4bf333fc-6e59-44e0-8100-f2008e4b9172" providerId="ADAL" clId="{A106BFAB-7A2D-4ECE-9841-DBB69080BA08}" dt="2023-11-27T05:21:59.928" v="78" actId="113"/>
          <ac:spMkLst>
            <pc:docMk/>
            <pc:sldMk cId="4128797776" sldId="561"/>
            <ac:spMk id="2" creationId="{00000000-0000-0000-0000-000000000000}"/>
          </ac:spMkLst>
        </pc:spChg>
        <pc:spChg chg="add mod">
          <ac:chgData name="Bertus van Heerden" userId="4bf333fc-6e59-44e0-8100-f2008e4b9172" providerId="ADAL" clId="{A106BFAB-7A2D-4ECE-9841-DBB69080BA08}" dt="2023-11-27T06:07:17.115" v="198" actId="207"/>
          <ac:spMkLst>
            <pc:docMk/>
            <pc:sldMk cId="4128797776" sldId="561"/>
            <ac:spMk id="3" creationId="{D49BDA80-1686-4E13-DC1D-243F7044A10A}"/>
          </ac:spMkLst>
        </pc:spChg>
        <pc:graphicFrameChg chg="mod">
          <ac:chgData name="Bertus van Heerden" userId="4bf333fc-6e59-44e0-8100-f2008e4b9172" providerId="ADAL" clId="{A106BFAB-7A2D-4ECE-9841-DBB69080BA08}" dt="2023-11-27T06:09:12.095" v="199"/>
          <ac:graphicFrameMkLst>
            <pc:docMk/>
            <pc:sldMk cId="4128797776" sldId="561"/>
            <ac:graphicFrameMk id="4" creationId="{00000000-0008-0000-1800-000002000000}"/>
          </ac:graphicFrameMkLst>
        </pc:graphicFrameChg>
      </pc:sldChg>
      <pc:sldChg chg="addSp delSp modSp mod">
        <pc:chgData name="Bertus van Heerden" userId="4bf333fc-6e59-44e0-8100-f2008e4b9172" providerId="ADAL" clId="{A106BFAB-7A2D-4ECE-9841-DBB69080BA08}" dt="2023-11-27T06:10:34.726" v="239" actId="14100"/>
        <pc:sldMkLst>
          <pc:docMk/>
          <pc:sldMk cId="4267416093" sldId="563"/>
        </pc:sldMkLst>
        <pc:spChg chg="mod">
          <ac:chgData name="Bertus van Heerden" userId="4bf333fc-6e59-44e0-8100-f2008e4b9172" providerId="ADAL" clId="{A106BFAB-7A2D-4ECE-9841-DBB69080BA08}" dt="2023-11-27T05:41:59.365" v="158" actId="113"/>
          <ac:spMkLst>
            <pc:docMk/>
            <pc:sldMk cId="4267416093" sldId="563"/>
            <ac:spMk id="4" creationId="{00000000-0000-0000-0000-000000000000}"/>
          </ac:spMkLst>
        </pc:spChg>
        <pc:spChg chg="mod">
          <ac:chgData name="Bertus van Heerden" userId="4bf333fc-6e59-44e0-8100-f2008e4b9172" providerId="ADAL" clId="{A106BFAB-7A2D-4ECE-9841-DBB69080BA08}" dt="2023-11-27T05:41:13.741" v="154" actId="20577"/>
          <ac:spMkLst>
            <pc:docMk/>
            <pc:sldMk cId="4267416093" sldId="563"/>
            <ac:spMk id="6" creationId="{00000000-0000-0000-0000-000000000000}"/>
          </ac:spMkLst>
        </pc:spChg>
        <pc:spChg chg="mod">
          <ac:chgData name="Bertus van Heerden" userId="4bf333fc-6e59-44e0-8100-f2008e4b9172" providerId="ADAL" clId="{A106BFAB-7A2D-4ECE-9841-DBB69080BA08}" dt="2023-11-27T05:42:12.283" v="161" actId="1076"/>
          <ac:spMkLst>
            <pc:docMk/>
            <pc:sldMk cId="4267416093" sldId="563"/>
            <ac:spMk id="8" creationId="{00000000-0000-0000-0000-000000000000}"/>
          </ac:spMkLst>
        </pc:spChg>
        <pc:spChg chg="mod">
          <ac:chgData name="Bertus van Heerden" userId="4bf333fc-6e59-44e0-8100-f2008e4b9172" providerId="ADAL" clId="{A106BFAB-7A2D-4ECE-9841-DBB69080BA08}" dt="2023-11-27T05:53:16.701" v="170" actId="14100"/>
          <ac:spMkLst>
            <pc:docMk/>
            <pc:sldMk cId="4267416093" sldId="563"/>
            <ac:spMk id="31746" creationId="{00000000-0000-0000-0000-000000000000}"/>
          </ac:spMkLst>
        </pc:spChg>
        <pc:graphicFrameChg chg="add mod">
          <ac:chgData name="Bertus van Heerden" userId="4bf333fc-6e59-44e0-8100-f2008e4b9172" providerId="ADAL" clId="{A106BFAB-7A2D-4ECE-9841-DBB69080BA08}" dt="2023-11-27T05:40:03.385" v="128"/>
          <ac:graphicFrameMkLst>
            <pc:docMk/>
            <pc:sldMk cId="4267416093" sldId="563"/>
            <ac:graphicFrameMk id="2" creationId="{00000000-0008-0000-1800-000002000000}"/>
          </ac:graphicFrameMkLst>
        </pc:graphicFrameChg>
        <pc:picChg chg="add del mod">
          <ac:chgData name="Bertus van Heerden" userId="4bf333fc-6e59-44e0-8100-f2008e4b9172" providerId="ADAL" clId="{A106BFAB-7A2D-4ECE-9841-DBB69080BA08}" dt="2023-11-27T05:52:20.941" v="162" actId="478"/>
          <ac:picMkLst>
            <pc:docMk/>
            <pc:sldMk cId="4267416093" sldId="563"/>
            <ac:picMk id="5" creationId="{6FE2F23F-4119-3C86-C43F-0EA508D491D7}"/>
          </ac:picMkLst>
        </pc:picChg>
        <pc:picChg chg="add del mod">
          <ac:chgData name="Bertus van Heerden" userId="4bf333fc-6e59-44e0-8100-f2008e4b9172" providerId="ADAL" clId="{A106BFAB-7A2D-4ECE-9841-DBB69080BA08}" dt="2023-11-27T06:04:31.960" v="189" actId="478"/>
          <ac:picMkLst>
            <pc:docMk/>
            <pc:sldMk cId="4267416093" sldId="563"/>
            <ac:picMk id="7" creationId="{2FFE8D90-7D01-0B4E-69ED-E05DBBBC63D5}"/>
          </ac:picMkLst>
        </pc:picChg>
        <pc:picChg chg="add del">
          <ac:chgData name="Bertus van Heerden" userId="4bf333fc-6e59-44e0-8100-f2008e4b9172" providerId="ADAL" clId="{A106BFAB-7A2D-4ECE-9841-DBB69080BA08}" dt="2023-11-27T05:58:09.177" v="181" actId="478"/>
          <ac:picMkLst>
            <pc:docMk/>
            <pc:sldMk cId="4267416093" sldId="563"/>
            <ac:picMk id="9" creationId="{B88C9DFD-197D-FFD1-88E4-AD820EC3F506}"/>
          </ac:picMkLst>
        </pc:picChg>
        <pc:picChg chg="add del mod">
          <ac:chgData name="Bertus van Heerden" userId="4bf333fc-6e59-44e0-8100-f2008e4b9172" providerId="ADAL" clId="{A106BFAB-7A2D-4ECE-9841-DBB69080BA08}" dt="2023-11-27T05:57:22.431" v="179"/>
          <ac:picMkLst>
            <pc:docMk/>
            <pc:sldMk cId="4267416093" sldId="563"/>
            <ac:picMk id="10" creationId="{12350016-70E3-17D7-09EA-D51F130747B0}"/>
          </ac:picMkLst>
        </pc:picChg>
        <pc:picChg chg="del">
          <ac:chgData name="Bertus van Heerden" userId="4bf333fc-6e59-44e0-8100-f2008e4b9172" providerId="ADAL" clId="{A106BFAB-7A2D-4ECE-9841-DBB69080BA08}" dt="2023-11-27T05:39:41.801" v="124" actId="478"/>
          <ac:picMkLst>
            <pc:docMk/>
            <pc:sldMk cId="4267416093" sldId="563"/>
            <ac:picMk id="11" creationId="{DB702E89-7FCF-70FC-C505-7499740AFD56}"/>
          </ac:picMkLst>
        </pc:picChg>
        <pc:picChg chg="add mod">
          <ac:chgData name="Bertus van Heerden" userId="4bf333fc-6e59-44e0-8100-f2008e4b9172" providerId="ADAL" clId="{A106BFAB-7A2D-4ECE-9841-DBB69080BA08}" dt="2023-11-27T06:03:40.274" v="188" actId="14100"/>
          <ac:picMkLst>
            <pc:docMk/>
            <pc:sldMk cId="4267416093" sldId="563"/>
            <ac:picMk id="12" creationId="{DB5B3A33-9FF3-74CC-0DE6-7E05FC6142EA}"/>
          </ac:picMkLst>
        </pc:picChg>
        <pc:picChg chg="add del">
          <ac:chgData name="Bertus van Heerden" userId="4bf333fc-6e59-44e0-8100-f2008e4b9172" providerId="ADAL" clId="{A106BFAB-7A2D-4ECE-9841-DBB69080BA08}" dt="2023-11-27T06:04:39.921" v="191"/>
          <ac:picMkLst>
            <pc:docMk/>
            <pc:sldMk cId="4267416093" sldId="563"/>
            <ac:picMk id="13" creationId="{C1BF0C14-5580-84A4-9B84-96D55E8FAEC1}"/>
          </ac:picMkLst>
        </pc:picChg>
        <pc:picChg chg="add mod">
          <ac:chgData name="Bertus van Heerden" userId="4bf333fc-6e59-44e0-8100-f2008e4b9172" providerId="ADAL" clId="{A106BFAB-7A2D-4ECE-9841-DBB69080BA08}" dt="2023-11-27T06:10:34.726" v="239" actId="14100"/>
          <ac:picMkLst>
            <pc:docMk/>
            <pc:sldMk cId="4267416093" sldId="563"/>
            <ac:picMk id="14" creationId="{1BAFDFB6-E3F9-F255-3214-DA3489C66FE4}"/>
          </ac:picMkLst>
        </pc:picChg>
      </pc:sldChg>
      <pc:sldChg chg="addSp delSp modSp del mod">
        <pc:chgData name="Bertus van Heerden" userId="4bf333fc-6e59-44e0-8100-f2008e4b9172" providerId="ADAL" clId="{A106BFAB-7A2D-4ECE-9841-DBB69080BA08}" dt="2023-11-28T07:16:59.648" v="1223" actId="2696"/>
        <pc:sldMkLst>
          <pc:docMk/>
          <pc:sldMk cId="3624513158" sldId="570"/>
        </pc:sldMkLst>
        <pc:spChg chg="mod">
          <ac:chgData name="Bertus van Heerden" userId="4bf333fc-6e59-44e0-8100-f2008e4b9172" providerId="ADAL" clId="{A106BFAB-7A2D-4ECE-9841-DBB69080BA08}" dt="2023-11-27T06:15:42.820" v="264" actId="20577"/>
          <ac:spMkLst>
            <pc:docMk/>
            <pc:sldMk cId="3624513158" sldId="570"/>
            <ac:spMk id="2" creationId="{00000000-0000-0000-0000-000000000000}"/>
          </ac:spMkLst>
        </pc:spChg>
        <pc:spChg chg="mod">
          <ac:chgData name="Bertus van Heerden" userId="4bf333fc-6e59-44e0-8100-f2008e4b9172" providerId="ADAL" clId="{A106BFAB-7A2D-4ECE-9841-DBB69080BA08}" dt="2023-11-27T06:16:16.528" v="265" actId="113"/>
          <ac:spMkLst>
            <pc:docMk/>
            <pc:sldMk cId="3624513158" sldId="570"/>
            <ac:spMk id="3" creationId="{00000000-0000-0000-0000-000000000000}"/>
          </ac:spMkLst>
        </pc:spChg>
        <pc:picChg chg="add mod">
          <ac:chgData name="Bertus van Heerden" userId="4bf333fc-6e59-44e0-8100-f2008e4b9172" providerId="ADAL" clId="{A106BFAB-7A2D-4ECE-9841-DBB69080BA08}" dt="2023-11-28T07:16:53.286" v="1222" actId="1076"/>
          <ac:picMkLst>
            <pc:docMk/>
            <pc:sldMk cId="3624513158" sldId="570"/>
            <ac:picMk id="4" creationId="{83C0BCD6-B11A-5552-6050-EE6258B8CF75}"/>
          </ac:picMkLst>
        </pc:picChg>
        <pc:picChg chg="del">
          <ac:chgData name="Bertus van Heerden" userId="4bf333fc-6e59-44e0-8100-f2008e4b9172" providerId="ADAL" clId="{A106BFAB-7A2D-4ECE-9841-DBB69080BA08}" dt="2023-11-27T06:18:36.754" v="266" actId="478"/>
          <ac:picMkLst>
            <pc:docMk/>
            <pc:sldMk cId="3624513158" sldId="570"/>
            <ac:picMk id="6" creationId="{37DC034B-F2AA-EF98-60F1-337481B511BA}"/>
          </ac:picMkLst>
        </pc:picChg>
      </pc:sldChg>
      <pc:sldChg chg="addSp delSp modSp mod">
        <pc:chgData name="Bertus van Heerden" userId="4bf333fc-6e59-44e0-8100-f2008e4b9172" providerId="ADAL" clId="{A106BFAB-7A2D-4ECE-9841-DBB69080BA08}" dt="2023-11-27T06:55:31.978" v="337" actId="14100"/>
        <pc:sldMkLst>
          <pc:docMk/>
          <pc:sldMk cId="1392561255" sldId="574"/>
        </pc:sldMkLst>
        <pc:spChg chg="mod">
          <ac:chgData name="Bertus van Heerden" userId="4bf333fc-6e59-44e0-8100-f2008e4b9172" providerId="ADAL" clId="{A106BFAB-7A2D-4ECE-9841-DBB69080BA08}" dt="2023-11-27T06:49:43.063" v="326" actId="6549"/>
          <ac:spMkLst>
            <pc:docMk/>
            <pc:sldMk cId="1392561255" sldId="574"/>
            <ac:spMk id="2" creationId="{475863C8-8630-41C0-BC57-E5C78ADD959C}"/>
          </ac:spMkLst>
        </pc:spChg>
        <pc:spChg chg="mod">
          <ac:chgData name="Bertus van Heerden" userId="4bf333fc-6e59-44e0-8100-f2008e4b9172" providerId="ADAL" clId="{A106BFAB-7A2D-4ECE-9841-DBB69080BA08}" dt="2023-11-27T06:55:31.978" v="337" actId="14100"/>
          <ac:spMkLst>
            <pc:docMk/>
            <pc:sldMk cId="1392561255" sldId="574"/>
            <ac:spMk id="4" creationId="{793F8172-6788-47CF-AAD1-9DDCE79249C3}"/>
          </ac:spMkLst>
        </pc:spChg>
        <pc:picChg chg="add mod">
          <ac:chgData name="Bertus van Heerden" userId="4bf333fc-6e59-44e0-8100-f2008e4b9172" providerId="ADAL" clId="{A106BFAB-7A2D-4ECE-9841-DBB69080BA08}" dt="2023-11-27T06:54:58.471" v="333" actId="14100"/>
          <ac:picMkLst>
            <pc:docMk/>
            <pc:sldMk cId="1392561255" sldId="574"/>
            <ac:picMk id="3" creationId="{6C835DF1-E8D2-A025-2BC9-30748AB0C7E5}"/>
          </ac:picMkLst>
        </pc:picChg>
        <pc:picChg chg="del">
          <ac:chgData name="Bertus van Heerden" userId="4bf333fc-6e59-44e0-8100-f2008e4b9172" providerId="ADAL" clId="{A106BFAB-7A2D-4ECE-9841-DBB69080BA08}" dt="2023-11-27T06:49:57.042" v="327" actId="478"/>
          <ac:picMkLst>
            <pc:docMk/>
            <pc:sldMk cId="1392561255" sldId="574"/>
            <ac:picMk id="6" creationId="{76C78CFD-CF96-3790-51A6-FCEF8235EA77}"/>
          </ac:picMkLst>
        </pc:picChg>
      </pc:sldChg>
      <pc:sldChg chg="addSp delSp modSp mod">
        <pc:chgData name="Bertus van Heerden" userId="4bf333fc-6e59-44e0-8100-f2008e4b9172" providerId="ADAL" clId="{A106BFAB-7A2D-4ECE-9841-DBB69080BA08}" dt="2023-11-27T06:46:10.625" v="313" actId="1076"/>
        <pc:sldMkLst>
          <pc:docMk/>
          <pc:sldMk cId="895809552" sldId="579"/>
        </pc:sldMkLst>
        <pc:spChg chg="mod">
          <ac:chgData name="Bertus van Heerden" userId="4bf333fc-6e59-44e0-8100-f2008e4b9172" providerId="ADAL" clId="{A106BFAB-7A2D-4ECE-9841-DBB69080BA08}" dt="2023-11-27T06:46:10.625" v="313" actId="1076"/>
          <ac:spMkLst>
            <pc:docMk/>
            <pc:sldMk cId="895809552" sldId="579"/>
            <ac:spMk id="7" creationId="{00000000-0000-0000-0000-000000000000}"/>
          </ac:spMkLst>
        </pc:spChg>
        <pc:spChg chg="mod">
          <ac:chgData name="Bertus van Heerden" userId="4bf333fc-6e59-44e0-8100-f2008e4b9172" providerId="ADAL" clId="{A106BFAB-7A2D-4ECE-9841-DBB69080BA08}" dt="2023-11-27T06:39:37.501" v="298" actId="255"/>
          <ac:spMkLst>
            <pc:docMk/>
            <pc:sldMk cId="895809552" sldId="579"/>
            <ac:spMk id="35845" creationId="{00000000-0000-0000-0000-000000000000}"/>
          </ac:spMkLst>
        </pc:spChg>
        <pc:picChg chg="add mod">
          <ac:chgData name="Bertus van Heerden" userId="4bf333fc-6e59-44e0-8100-f2008e4b9172" providerId="ADAL" clId="{A106BFAB-7A2D-4ECE-9841-DBB69080BA08}" dt="2023-11-27T06:45:49.325" v="312" actId="14100"/>
          <ac:picMkLst>
            <pc:docMk/>
            <pc:sldMk cId="895809552" sldId="579"/>
            <ac:picMk id="2" creationId="{FD462F2B-789D-5FAA-A9D7-8CD2E6629E2F}"/>
          </ac:picMkLst>
        </pc:picChg>
        <pc:picChg chg="del mod">
          <ac:chgData name="Bertus van Heerden" userId="4bf333fc-6e59-44e0-8100-f2008e4b9172" providerId="ADAL" clId="{A106BFAB-7A2D-4ECE-9841-DBB69080BA08}" dt="2023-11-27T06:45:25.896" v="306" actId="478"/>
          <ac:picMkLst>
            <pc:docMk/>
            <pc:sldMk cId="895809552" sldId="579"/>
            <ac:picMk id="3" creationId="{A7AF7283-9D92-C8B0-3F7E-E8743E1639B2}"/>
          </ac:picMkLst>
        </pc:picChg>
      </pc:sldChg>
      <pc:sldChg chg="addSp delSp modSp mod">
        <pc:chgData name="Bertus van Heerden" userId="4bf333fc-6e59-44e0-8100-f2008e4b9172" providerId="ADAL" clId="{A106BFAB-7A2D-4ECE-9841-DBB69080BA08}" dt="2023-11-27T16:21:23.511" v="1203" actId="14100"/>
        <pc:sldMkLst>
          <pc:docMk/>
          <pc:sldMk cId="1480904909" sldId="589"/>
        </pc:sldMkLst>
        <pc:spChg chg="mod">
          <ac:chgData name="Bertus van Heerden" userId="4bf333fc-6e59-44e0-8100-f2008e4b9172" providerId="ADAL" clId="{A106BFAB-7A2D-4ECE-9841-DBB69080BA08}" dt="2023-11-27T16:12:47.954" v="1191" actId="113"/>
          <ac:spMkLst>
            <pc:docMk/>
            <pc:sldMk cId="1480904909" sldId="589"/>
            <ac:spMk id="2" creationId="{00000000-0000-0000-0000-000000000000}"/>
          </ac:spMkLst>
        </pc:spChg>
        <pc:picChg chg="del mod">
          <ac:chgData name="Bertus van Heerden" userId="4bf333fc-6e59-44e0-8100-f2008e4b9172" providerId="ADAL" clId="{A106BFAB-7A2D-4ECE-9841-DBB69080BA08}" dt="2023-11-27T16:20:48.553" v="1194" actId="478"/>
          <ac:picMkLst>
            <pc:docMk/>
            <pc:sldMk cId="1480904909" sldId="589"/>
            <ac:picMk id="3" creationId="{E90AA448-5AB0-D276-20C7-A35B9334ECB2}"/>
          </ac:picMkLst>
        </pc:picChg>
        <pc:picChg chg="add mod">
          <ac:chgData name="Bertus van Heerden" userId="4bf333fc-6e59-44e0-8100-f2008e4b9172" providerId="ADAL" clId="{A106BFAB-7A2D-4ECE-9841-DBB69080BA08}" dt="2023-11-27T16:21:23.511" v="1203" actId="14100"/>
          <ac:picMkLst>
            <pc:docMk/>
            <pc:sldMk cId="1480904909" sldId="589"/>
            <ac:picMk id="4" creationId="{4156151E-64B0-A4BA-1D47-722FFC8E6401}"/>
          </ac:picMkLst>
        </pc:picChg>
      </pc:sldChg>
      <pc:sldChg chg="modSp mod">
        <pc:chgData name="Bertus van Heerden" userId="4bf333fc-6e59-44e0-8100-f2008e4b9172" providerId="ADAL" clId="{A106BFAB-7A2D-4ECE-9841-DBB69080BA08}" dt="2023-11-27T09:57:02.965" v="692" actId="6549"/>
        <pc:sldMkLst>
          <pc:docMk/>
          <pc:sldMk cId="1458644867" sldId="590"/>
        </pc:sldMkLst>
        <pc:spChg chg="mod">
          <ac:chgData name="Bertus van Heerden" userId="4bf333fc-6e59-44e0-8100-f2008e4b9172" providerId="ADAL" clId="{A106BFAB-7A2D-4ECE-9841-DBB69080BA08}" dt="2023-11-27T09:56:24.131" v="687" actId="14100"/>
          <ac:spMkLst>
            <pc:docMk/>
            <pc:sldMk cId="1458644867" sldId="590"/>
            <ac:spMk id="74754" creationId="{00000000-0000-0000-0000-000000000000}"/>
          </ac:spMkLst>
        </pc:spChg>
        <pc:graphicFrameChg chg="mod modGraphic">
          <ac:chgData name="Bertus van Heerden" userId="4bf333fc-6e59-44e0-8100-f2008e4b9172" providerId="ADAL" clId="{A106BFAB-7A2D-4ECE-9841-DBB69080BA08}" dt="2023-11-27T09:57:02.965" v="692" actId="6549"/>
          <ac:graphicFrameMkLst>
            <pc:docMk/>
            <pc:sldMk cId="1458644867" sldId="590"/>
            <ac:graphicFrameMk id="6" creationId="{86E5F62F-BB04-6D5D-3E91-6547E6DC13BC}"/>
          </ac:graphicFrameMkLst>
        </pc:graphicFrameChg>
      </pc:sldChg>
      <pc:sldChg chg="modSp">
        <pc:chgData name="Bertus van Heerden" userId="4bf333fc-6e59-44e0-8100-f2008e4b9172" providerId="ADAL" clId="{A106BFAB-7A2D-4ECE-9841-DBB69080BA08}" dt="2023-11-27T05:29:27.792" v="95" actId="113"/>
        <pc:sldMkLst>
          <pc:docMk/>
          <pc:sldMk cId="1194943077" sldId="601"/>
        </pc:sldMkLst>
        <pc:graphicFrameChg chg="mod">
          <ac:chgData name="Bertus van Heerden" userId="4bf333fc-6e59-44e0-8100-f2008e4b9172" providerId="ADAL" clId="{A106BFAB-7A2D-4ECE-9841-DBB69080BA08}" dt="2023-11-27T05:29:27.792" v="95" actId="113"/>
          <ac:graphicFrameMkLst>
            <pc:docMk/>
            <pc:sldMk cId="1194943077" sldId="601"/>
            <ac:graphicFrameMk id="5" creationId="{00000000-0000-0000-0000-000000000000}"/>
          </ac:graphicFrameMkLst>
        </pc:graphicFrameChg>
      </pc:sldChg>
      <pc:sldChg chg="modSp mod">
        <pc:chgData name="Bertus van Heerden" userId="4bf333fc-6e59-44e0-8100-f2008e4b9172" providerId="ADAL" clId="{A106BFAB-7A2D-4ECE-9841-DBB69080BA08}" dt="2023-11-27T06:10:18.855" v="238" actId="27918"/>
        <pc:sldMkLst>
          <pc:docMk/>
          <pc:sldMk cId="3962068311" sldId="603"/>
        </pc:sldMkLst>
        <pc:graphicFrameChg chg="mod">
          <ac:chgData name="Bertus van Heerden" userId="4bf333fc-6e59-44e0-8100-f2008e4b9172" providerId="ADAL" clId="{A106BFAB-7A2D-4ECE-9841-DBB69080BA08}" dt="2023-11-27T06:10:17.842" v="229" actId="113"/>
          <ac:graphicFrameMkLst>
            <pc:docMk/>
            <pc:sldMk cId="3962068311" sldId="603"/>
            <ac:graphicFrameMk id="5" creationId="{00000000-0000-0000-0000-000000000000}"/>
          </ac:graphicFrameMkLst>
        </pc:graphicFrameChg>
      </pc:sldChg>
      <pc:sldChg chg="modSp">
        <pc:chgData name="Bertus van Heerden" userId="4bf333fc-6e59-44e0-8100-f2008e4b9172" providerId="ADAL" clId="{A106BFAB-7A2D-4ECE-9841-DBB69080BA08}" dt="2023-11-27T06:19:18.754" v="270" actId="113"/>
        <pc:sldMkLst>
          <pc:docMk/>
          <pc:sldMk cId="1285142883" sldId="604"/>
        </pc:sldMkLst>
        <pc:graphicFrameChg chg="mod">
          <ac:chgData name="Bertus van Heerden" userId="4bf333fc-6e59-44e0-8100-f2008e4b9172" providerId="ADAL" clId="{A106BFAB-7A2D-4ECE-9841-DBB69080BA08}" dt="2023-11-27T06:19:18.754" v="270" actId="113"/>
          <ac:graphicFrameMkLst>
            <pc:docMk/>
            <pc:sldMk cId="1285142883" sldId="604"/>
            <ac:graphicFrameMk id="5" creationId="{00000000-0000-0000-0000-000000000000}"/>
          </ac:graphicFrameMkLst>
        </pc:graphicFrameChg>
      </pc:sldChg>
      <pc:sldChg chg="modSp mod">
        <pc:chgData name="Bertus van Heerden" userId="4bf333fc-6e59-44e0-8100-f2008e4b9172" providerId="ADAL" clId="{A106BFAB-7A2D-4ECE-9841-DBB69080BA08}" dt="2023-11-27T10:27:54.224" v="862" actId="14100"/>
        <pc:sldMkLst>
          <pc:docMk/>
          <pc:sldMk cId="3717553817" sldId="618"/>
        </pc:sldMkLst>
        <pc:spChg chg="mod">
          <ac:chgData name="Bertus van Heerden" userId="4bf333fc-6e59-44e0-8100-f2008e4b9172" providerId="ADAL" clId="{A106BFAB-7A2D-4ECE-9841-DBB69080BA08}" dt="2023-11-27T10:14:22.661" v="706" actId="1076"/>
          <ac:spMkLst>
            <pc:docMk/>
            <pc:sldMk cId="3717553817" sldId="618"/>
            <ac:spMk id="8" creationId="{00000000-0000-0000-0000-000000000000}"/>
          </ac:spMkLst>
        </pc:spChg>
        <pc:spChg chg="mod">
          <ac:chgData name="Bertus van Heerden" userId="4bf333fc-6e59-44e0-8100-f2008e4b9172" providerId="ADAL" clId="{A106BFAB-7A2D-4ECE-9841-DBB69080BA08}" dt="2023-11-27T10:15:06.771" v="712" actId="14100"/>
          <ac:spMkLst>
            <pc:docMk/>
            <pc:sldMk cId="3717553817" sldId="618"/>
            <ac:spMk id="74754" creationId="{00000000-0000-0000-0000-000000000000}"/>
          </ac:spMkLst>
        </pc:spChg>
        <pc:graphicFrameChg chg="mod modGraphic">
          <ac:chgData name="Bertus van Heerden" userId="4bf333fc-6e59-44e0-8100-f2008e4b9172" providerId="ADAL" clId="{A106BFAB-7A2D-4ECE-9841-DBB69080BA08}" dt="2023-11-27T10:27:54.224" v="862" actId="14100"/>
          <ac:graphicFrameMkLst>
            <pc:docMk/>
            <pc:sldMk cId="3717553817" sldId="618"/>
            <ac:graphicFrameMk id="5" creationId="{B31F43CF-86E4-7365-E595-39CFD9EBEFF9}"/>
          </ac:graphicFrameMkLst>
        </pc:graphicFrameChg>
      </pc:sldChg>
      <pc:sldChg chg="modSp mod ord">
        <pc:chgData name="Bertus van Heerden" userId="4bf333fc-6e59-44e0-8100-f2008e4b9172" providerId="ADAL" clId="{A106BFAB-7A2D-4ECE-9841-DBB69080BA08}" dt="2023-11-28T14:45:40.637" v="1231"/>
        <pc:sldMkLst>
          <pc:docMk/>
          <pc:sldMk cId="596458638" sldId="619"/>
        </pc:sldMkLst>
        <pc:spChg chg="mod">
          <ac:chgData name="Bertus van Heerden" userId="4bf333fc-6e59-44e0-8100-f2008e4b9172" providerId="ADAL" clId="{A106BFAB-7A2D-4ECE-9841-DBB69080BA08}" dt="2023-11-27T05:28:13.377" v="87" actId="113"/>
          <ac:spMkLst>
            <pc:docMk/>
            <pc:sldMk cId="596458638" sldId="619"/>
            <ac:spMk id="4" creationId="{00000000-0000-0000-0000-000000000000}"/>
          </ac:spMkLst>
        </pc:spChg>
      </pc:sldChg>
      <pc:sldChg chg="modSp mod">
        <pc:chgData name="Bertus van Heerden" userId="4bf333fc-6e59-44e0-8100-f2008e4b9172" providerId="ADAL" clId="{A106BFAB-7A2D-4ECE-9841-DBB69080BA08}" dt="2023-11-27T05:32:41.864" v="106" actId="255"/>
        <pc:sldMkLst>
          <pc:docMk/>
          <pc:sldMk cId="2800249820" sldId="622"/>
        </pc:sldMkLst>
        <pc:graphicFrameChg chg="mod">
          <ac:chgData name="Bertus van Heerden" userId="4bf333fc-6e59-44e0-8100-f2008e4b9172" providerId="ADAL" clId="{A106BFAB-7A2D-4ECE-9841-DBB69080BA08}" dt="2023-11-27T05:32:41.864" v="106" actId="255"/>
          <ac:graphicFrameMkLst>
            <pc:docMk/>
            <pc:sldMk cId="2800249820" sldId="622"/>
            <ac:graphicFrameMk id="2" creationId="{85DD1FED-A96D-4950-94F5-488AA6C4215A}"/>
          </ac:graphicFrameMkLst>
        </pc:graphicFrameChg>
      </pc:sldChg>
      <pc:sldChg chg="addSp delSp modSp mod">
        <pc:chgData name="Bertus van Heerden" userId="4bf333fc-6e59-44e0-8100-f2008e4b9172" providerId="ADAL" clId="{A106BFAB-7A2D-4ECE-9841-DBB69080BA08}" dt="2023-11-28T10:06:21.294" v="1229" actId="1582"/>
        <pc:sldMkLst>
          <pc:docMk/>
          <pc:sldMk cId="2994063968" sldId="633"/>
        </pc:sldMkLst>
        <pc:spChg chg="mod">
          <ac:chgData name="Bertus van Heerden" userId="4bf333fc-6e59-44e0-8100-f2008e4b9172" providerId="ADAL" clId="{A106BFAB-7A2D-4ECE-9841-DBB69080BA08}" dt="2023-11-27T06:46:36.071" v="315" actId="113"/>
          <ac:spMkLst>
            <pc:docMk/>
            <pc:sldMk cId="2994063968" sldId="633"/>
            <ac:spMk id="2" creationId="{475863C8-8630-41C0-BC57-E5C78ADD959C}"/>
          </ac:spMkLst>
        </pc:spChg>
        <pc:spChg chg="mod">
          <ac:chgData name="Bertus van Heerden" userId="4bf333fc-6e59-44e0-8100-f2008e4b9172" providerId="ADAL" clId="{A106BFAB-7A2D-4ECE-9841-DBB69080BA08}" dt="2023-11-27T06:46:47.953" v="316" actId="113"/>
          <ac:spMkLst>
            <pc:docMk/>
            <pc:sldMk cId="2994063968" sldId="633"/>
            <ac:spMk id="4" creationId="{793F8172-6788-47CF-AAD1-9DDCE79249C3}"/>
          </ac:spMkLst>
        </pc:spChg>
        <pc:picChg chg="del">
          <ac:chgData name="Bertus van Heerden" userId="4bf333fc-6e59-44e0-8100-f2008e4b9172" providerId="ADAL" clId="{A106BFAB-7A2D-4ECE-9841-DBB69080BA08}" dt="2023-11-27T06:48:49.042" v="317" actId="478"/>
          <ac:picMkLst>
            <pc:docMk/>
            <pc:sldMk cId="2994063968" sldId="633"/>
            <ac:picMk id="3" creationId="{BF0A795B-53C9-BD28-D934-08A16E2BA89A}"/>
          </ac:picMkLst>
        </pc:picChg>
        <pc:picChg chg="add mod">
          <ac:chgData name="Bertus van Heerden" userId="4bf333fc-6e59-44e0-8100-f2008e4b9172" providerId="ADAL" clId="{A106BFAB-7A2D-4ECE-9841-DBB69080BA08}" dt="2023-11-27T06:49:07.291" v="322" actId="14100"/>
          <ac:picMkLst>
            <pc:docMk/>
            <pc:sldMk cId="2994063968" sldId="633"/>
            <ac:picMk id="5" creationId="{D0E5EB54-C00E-0125-C456-2D85575CEAC8}"/>
          </ac:picMkLst>
        </pc:picChg>
        <pc:cxnChg chg="add mod">
          <ac:chgData name="Bertus van Heerden" userId="4bf333fc-6e59-44e0-8100-f2008e4b9172" providerId="ADAL" clId="{A106BFAB-7A2D-4ECE-9841-DBB69080BA08}" dt="2023-11-28T10:05:11.884" v="1227" actId="1582"/>
          <ac:cxnSpMkLst>
            <pc:docMk/>
            <pc:sldMk cId="2994063968" sldId="633"/>
            <ac:cxnSpMk id="6" creationId="{E79EB528-64DE-F2AD-5DFD-4A88634F864F}"/>
          </ac:cxnSpMkLst>
        </pc:cxnChg>
        <pc:cxnChg chg="add mod">
          <ac:chgData name="Bertus van Heerden" userId="4bf333fc-6e59-44e0-8100-f2008e4b9172" providerId="ADAL" clId="{A106BFAB-7A2D-4ECE-9841-DBB69080BA08}" dt="2023-11-28T10:06:21.294" v="1229" actId="1582"/>
          <ac:cxnSpMkLst>
            <pc:docMk/>
            <pc:sldMk cId="2994063968" sldId="633"/>
            <ac:cxnSpMk id="8" creationId="{80FAE4DB-9FA0-AC0A-D18B-6442EB7E52D8}"/>
          </ac:cxnSpMkLst>
        </pc:cxnChg>
      </pc:sldChg>
      <pc:sldChg chg="modSp mod">
        <pc:chgData name="Bertus van Heerden" userId="4bf333fc-6e59-44e0-8100-f2008e4b9172" providerId="ADAL" clId="{A106BFAB-7A2D-4ECE-9841-DBB69080BA08}" dt="2023-11-27T16:37:12.493" v="1221" actId="113"/>
        <pc:sldMkLst>
          <pc:docMk/>
          <pc:sldMk cId="551526994" sldId="635"/>
        </pc:sldMkLst>
        <pc:spChg chg="mod">
          <ac:chgData name="Bertus van Heerden" userId="4bf333fc-6e59-44e0-8100-f2008e4b9172" providerId="ADAL" clId="{A106BFAB-7A2D-4ECE-9841-DBB69080BA08}" dt="2023-11-27T16:37:12.493" v="1221" actId="113"/>
          <ac:spMkLst>
            <pc:docMk/>
            <pc:sldMk cId="551526994" sldId="635"/>
            <ac:spMk id="2" creationId="{00000000-0000-0000-0000-000000000000}"/>
          </ac:spMkLst>
        </pc:spChg>
      </pc:sldChg>
      <pc:sldChg chg="addSp delSp modSp mod">
        <pc:chgData name="Bertus van Heerden" userId="4bf333fc-6e59-44e0-8100-f2008e4b9172" providerId="ADAL" clId="{A106BFAB-7A2D-4ECE-9841-DBB69080BA08}" dt="2023-11-27T06:28:22.273" v="292" actId="1076"/>
        <pc:sldMkLst>
          <pc:docMk/>
          <pc:sldMk cId="1619159585" sldId="640"/>
        </pc:sldMkLst>
        <pc:spChg chg="mod">
          <ac:chgData name="Bertus van Heerden" userId="4bf333fc-6e59-44e0-8100-f2008e4b9172" providerId="ADAL" clId="{A106BFAB-7A2D-4ECE-9841-DBB69080BA08}" dt="2023-11-27T06:27:39.970" v="288" actId="113"/>
          <ac:spMkLst>
            <pc:docMk/>
            <pc:sldMk cId="1619159585" sldId="640"/>
            <ac:spMk id="7" creationId="{00000000-0000-0000-0000-000000000000}"/>
          </ac:spMkLst>
        </pc:spChg>
        <pc:spChg chg="mod">
          <ac:chgData name="Bertus van Heerden" userId="4bf333fc-6e59-44e0-8100-f2008e4b9172" providerId="ADAL" clId="{A106BFAB-7A2D-4ECE-9841-DBB69080BA08}" dt="2023-11-27T06:28:22.273" v="292" actId="1076"/>
          <ac:spMkLst>
            <pc:docMk/>
            <pc:sldMk cId="1619159585" sldId="640"/>
            <ac:spMk id="35845" creationId="{00000000-0000-0000-0000-000000000000}"/>
          </ac:spMkLst>
        </pc:spChg>
        <pc:picChg chg="del">
          <ac:chgData name="Bertus van Heerden" userId="4bf333fc-6e59-44e0-8100-f2008e4b9172" providerId="ADAL" clId="{A106BFAB-7A2D-4ECE-9841-DBB69080BA08}" dt="2023-11-27T06:24:12.952" v="271" actId="478"/>
          <ac:picMkLst>
            <pc:docMk/>
            <pc:sldMk cId="1619159585" sldId="640"/>
            <ac:picMk id="2" creationId="{5634EC9C-0964-652E-363D-F31820A9348B}"/>
          </ac:picMkLst>
        </pc:picChg>
        <pc:picChg chg="add del mod">
          <ac:chgData name="Bertus van Heerden" userId="4bf333fc-6e59-44e0-8100-f2008e4b9172" providerId="ADAL" clId="{A106BFAB-7A2D-4ECE-9841-DBB69080BA08}" dt="2023-11-27T06:27:04.774" v="280" actId="478"/>
          <ac:picMkLst>
            <pc:docMk/>
            <pc:sldMk cId="1619159585" sldId="640"/>
            <ac:picMk id="3" creationId="{A7C55FE6-A888-CA92-984C-D93EBFE9497B}"/>
          </ac:picMkLst>
        </pc:picChg>
        <pc:picChg chg="add mod">
          <ac:chgData name="Bertus van Heerden" userId="4bf333fc-6e59-44e0-8100-f2008e4b9172" providerId="ADAL" clId="{A106BFAB-7A2D-4ECE-9841-DBB69080BA08}" dt="2023-11-27T06:27:20.205" v="285" actId="14100"/>
          <ac:picMkLst>
            <pc:docMk/>
            <pc:sldMk cId="1619159585" sldId="640"/>
            <ac:picMk id="4" creationId="{AEA730BE-310E-3C6B-11B7-50423C5CDB33}"/>
          </ac:picMkLst>
        </pc:picChg>
      </pc:sldChg>
      <pc:sldChg chg="addSp delSp modSp mod">
        <pc:chgData name="Bertus van Heerden" userId="4bf333fc-6e59-44e0-8100-f2008e4b9172" providerId="ADAL" clId="{A106BFAB-7A2D-4ECE-9841-DBB69080BA08}" dt="2023-11-27T10:45:30.790" v="902" actId="6549"/>
        <pc:sldMkLst>
          <pc:docMk/>
          <pc:sldMk cId="3929717514" sldId="642"/>
        </pc:sldMkLst>
        <pc:spChg chg="mod">
          <ac:chgData name="Bertus van Heerden" userId="4bf333fc-6e59-44e0-8100-f2008e4b9172" providerId="ADAL" clId="{A106BFAB-7A2D-4ECE-9841-DBB69080BA08}" dt="2023-11-27T10:45:30.790" v="902" actId="6549"/>
          <ac:spMkLst>
            <pc:docMk/>
            <pc:sldMk cId="3929717514" sldId="642"/>
            <ac:spMk id="4" creationId="{00000000-0000-0000-0000-000000000000}"/>
          </ac:spMkLst>
        </pc:spChg>
        <pc:graphicFrameChg chg="add del mod">
          <ac:chgData name="Bertus van Heerden" userId="4bf333fc-6e59-44e0-8100-f2008e4b9172" providerId="ADAL" clId="{A106BFAB-7A2D-4ECE-9841-DBB69080BA08}" dt="2023-11-27T10:34:07.698" v="871" actId="478"/>
          <ac:graphicFrameMkLst>
            <pc:docMk/>
            <pc:sldMk cId="3929717514" sldId="642"/>
            <ac:graphicFrameMk id="3" creationId="{00000000-0008-0000-0E00-000002000000}"/>
          </ac:graphicFrameMkLst>
        </pc:graphicFrameChg>
        <pc:picChg chg="del">
          <ac:chgData name="Bertus van Heerden" userId="4bf333fc-6e59-44e0-8100-f2008e4b9172" providerId="ADAL" clId="{A106BFAB-7A2D-4ECE-9841-DBB69080BA08}" dt="2023-11-26T07:47:09.228" v="0" actId="478"/>
          <ac:picMkLst>
            <pc:docMk/>
            <pc:sldMk cId="3929717514" sldId="642"/>
            <ac:picMk id="2" creationId="{61C8E455-8ECF-2426-206C-437A3A848B8B}"/>
          </ac:picMkLst>
        </pc:picChg>
        <pc:picChg chg="add del mod">
          <ac:chgData name="Bertus van Heerden" userId="4bf333fc-6e59-44e0-8100-f2008e4b9172" providerId="ADAL" clId="{A106BFAB-7A2D-4ECE-9841-DBB69080BA08}" dt="2023-11-27T10:35:00.166" v="881"/>
          <ac:picMkLst>
            <pc:docMk/>
            <pc:sldMk cId="3929717514" sldId="642"/>
            <ac:picMk id="2" creationId="{E7D49773-27BA-1B8F-A012-8BF6A4019BDF}"/>
          </ac:picMkLst>
        </pc:picChg>
        <pc:picChg chg="add mod">
          <ac:chgData name="Bertus van Heerden" userId="4bf333fc-6e59-44e0-8100-f2008e4b9172" providerId="ADAL" clId="{A106BFAB-7A2D-4ECE-9841-DBB69080BA08}" dt="2023-11-27T10:44:41.762" v="899" actId="14100"/>
          <ac:picMkLst>
            <pc:docMk/>
            <pc:sldMk cId="3929717514" sldId="642"/>
            <ac:picMk id="6" creationId="{25B4FA90-8DD0-3C15-DA16-85BD59FCF63D}"/>
          </ac:picMkLst>
        </pc:picChg>
      </pc:sldChg>
      <pc:sldChg chg="modSp mod">
        <pc:chgData name="Bertus van Heerden" userId="4bf333fc-6e59-44e0-8100-f2008e4b9172" providerId="ADAL" clId="{A106BFAB-7A2D-4ECE-9841-DBB69080BA08}" dt="2023-11-27T16:11:49.129" v="1188" actId="14734"/>
        <pc:sldMkLst>
          <pc:docMk/>
          <pc:sldMk cId="3671099727" sldId="643"/>
        </pc:sldMkLst>
        <pc:spChg chg="mod">
          <ac:chgData name="Bertus van Heerden" userId="4bf333fc-6e59-44e0-8100-f2008e4b9172" providerId="ADAL" clId="{A106BFAB-7A2D-4ECE-9841-DBB69080BA08}" dt="2023-11-27T10:14:12.717" v="705" actId="1076"/>
          <ac:spMkLst>
            <pc:docMk/>
            <pc:sldMk cId="3671099727" sldId="643"/>
            <ac:spMk id="8" creationId="{00000000-0000-0000-0000-000000000000}"/>
          </ac:spMkLst>
        </pc:spChg>
        <pc:spChg chg="mod">
          <ac:chgData name="Bertus van Heerden" userId="4bf333fc-6e59-44e0-8100-f2008e4b9172" providerId="ADAL" clId="{A106BFAB-7A2D-4ECE-9841-DBB69080BA08}" dt="2023-11-27T09:59:45.302" v="699" actId="1076"/>
          <ac:spMkLst>
            <pc:docMk/>
            <pc:sldMk cId="3671099727" sldId="643"/>
            <ac:spMk id="74754" creationId="{00000000-0000-0000-0000-000000000000}"/>
          </ac:spMkLst>
        </pc:spChg>
        <pc:graphicFrameChg chg="mod modGraphic">
          <ac:chgData name="Bertus van Heerden" userId="4bf333fc-6e59-44e0-8100-f2008e4b9172" providerId="ADAL" clId="{A106BFAB-7A2D-4ECE-9841-DBB69080BA08}" dt="2023-11-27T16:11:49.129" v="1188" actId="14734"/>
          <ac:graphicFrameMkLst>
            <pc:docMk/>
            <pc:sldMk cId="3671099727" sldId="643"/>
            <ac:graphicFrameMk id="2" creationId="{C6B98E9B-5127-8143-53A5-F70B8DCF35CD}"/>
          </ac:graphicFrameMkLst>
        </pc:graphicFrameChg>
      </pc:sldChg>
      <pc:sldChg chg="addSp delSp modSp mod">
        <pc:chgData name="Bertus van Heerden" userId="4bf333fc-6e59-44e0-8100-f2008e4b9172" providerId="ADAL" clId="{A106BFAB-7A2D-4ECE-9841-DBB69080BA08}" dt="2023-11-27T16:36:40.978" v="1218" actId="14100"/>
        <pc:sldMkLst>
          <pc:docMk/>
          <pc:sldMk cId="2806433672" sldId="645"/>
        </pc:sldMkLst>
        <pc:spChg chg="mod">
          <ac:chgData name="Bertus van Heerden" userId="4bf333fc-6e59-44e0-8100-f2008e4b9172" providerId="ADAL" clId="{A106BFAB-7A2D-4ECE-9841-DBB69080BA08}" dt="2023-11-27T16:28:57.657" v="1210" actId="1076"/>
          <ac:spMkLst>
            <pc:docMk/>
            <pc:sldMk cId="2806433672" sldId="645"/>
            <ac:spMk id="2" creationId="{00000000-0000-0000-0000-000000000000}"/>
          </ac:spMkLst>
        </pc:spChg>
        <pc:spChg chg="mod">
          <ac:chgData name="Bertus van Heerden" userId="4bf333fc-6e59-44e0-8100-f2008e4b9172" providerId="ADAL" clId="{A106BFAB-7A2D-4ECE-9841-DBB69080BA08}" dt="2023-11-26T07:53:39.425" v="48" actId="6549"/>
          <ac:spMkLst>
            <pc:docMk/>
            <pc:sldMk cId="2806433672" sldId="645"/>
            <ac:spMk id="6" creationId="{00000000-0000-0000-0000-000000000000}"/>
          </ac:spMkLst>
        </pc:spChg>
        <pc:graphicFrameChg chg="add mod">
          <ac:chgData name="Bertus van Heerden" userId="4bf333fc-6e59-44e0-8100-f2008e4b9172" providerId="ADAL" clId="{A106BFAB-7A2D-4ECE-9841-DBB69080BA08}" dt="2023-11-26T07:52:43.146" v="12"/>
          <ac:graphicFrameMkLst>
            <pc:docMk/>
            <pc:sldMk cId="2806433672" sldId="645"/>
            <ac:graphicFrameMk id="4" creationId="{00000000-0008-0000-0E00-000002000000}"/>
          </ac:graphicFrameMkLst>
        </pc:graphicFrameChg>
        <pc:graphicFrameChg chg="add del mod">
          <ac:chgData name="Bertus van Heerden" userId="4bf333fc-6e59-44e0-8100-f2008e4b9172" providerId="ADAL" clId="{A106BFAB-7A2D-4ECE-9841-DBB69080BA08}" dt="2023-11-27T16:27:02.349" v="1204" actId="478"/>
          <ac:graphicFrameMkLst>
            <pc:docMk/>
            <pc:sldMk cId="2806433672" sldId="645"/>
            <ac:graphicFrameMk id="7" creationId="{00000000-0008-0000-0300-000005000000}"/>
          </ac:graphicFrameMkLst>
        </pc:graphicFrameChg>
        <pc:picChg chg="del">
          <ac:chgData name="Bertus van Heerden" userId="4bf333fc-6e59-44e0-8100-f2008e4b9172" providerId="ADAL" clId="{A106BFAB-7A2D-4ECE-9841-DBB69080BA08}" dt="2023-11-26T07:52:27.775" v="6" actId="478"/>
          <ac:picMkLst>
            <pc:docMk/>
            <pc:sldMk cId="2806433672" sldId="645"/>
            <ac:picMk id="3" creationId="{7DBB8D17-838F-C81E-6E80-97A1202DD3D3}"/>
          </ac:picMkLst>
        </pc:picChg>
        <pc:picChg chg="add del mod">
          <ac:chgData name="Bertus van Heerden" userId="4bf333fc-6e59-44e0-8100-f2008e4b9172" providerId="ADAL" clId="{A106BFAB-7A2D-4ECE-9841-DBB69080BA08}" dt="2023-11-27T16:36:09.418" v="1211" actId="478"/>
          <ac:picMkLst>
            <pc:docMk/>
            <pc:sldMk cId="2806433672" sldId="645"/>
            <ac:picMk id="3" creationId="{CC077084-6683-361C-30B1-1AE23F708A31}"/>
          </ac:picMkLst>
        </pc:picChg>
        <pc:picChg chg="add mod">
          <ac:chgData name="Bertus van Heerden" userId="4bf333fc-6e59-44e0-8100-f2008e4b9172" providerId="ADAL" clId="{A106BFAB-7A2D-4ECE-9841-DBB69080BA08}" dt="2023-11-27T16:36:40.978" v="1218" actId="14100"/>
          <ac:picMkLst>
            <pc:docMk/>
            <pc:sldMk cId="2806433672" sldId="645"/>
            <ac:picMk id="4" creationId="{AAF99B99-4F9F-EB01-43BC-E6458D7C509A}"/>
          </ac:picMkLst>
        </pc:picChg>
      </pc:sldChg>
      <pc:sldChg chg="addSp delSp modSp mod">
        <pc:chgData name="Bertus van Heerden" userId="4bf333fc-6e59-44e0-8100-f2008e4b9172" providerId="ADAL" clId="{A106BFAB-7A2D-4ECE-9841-DBB69080BA08}" dt="2023-11-28T07:17:31.738" v="1225" actId="20577"/>
        <pc:sldMkLst>
          <pc:docMk/>
          <pc:sldMk cId="3212282511" sldId="649"/>
        </pc:sldMkLst>
        <pc:spChg chg="mod">
          <ac:chgData name="Bertus van Heerden" userId="4bf333fc-6e59-44e0-8100-f2008e4b9172" providerId="ADAL" clId="{A106BFAB-7A2D-4ECE-9841-DBB69080BA08}" dt="2023-11-28T07:17:31.738" v="1225" actId="20577"/>
          <ac:spMkLst>
            <pc:docMk/>
            <pc:sldMk cId="3212282511" sldId="649"/>
            <ac:spMk id="7" creationId="{00000000-0000-0000-0000-000000000000}"/>
          </ac:spMkLst>
        </pc:spChg>
        <pc:spChg chg="mod">
          <ac:chgData name="Bertus van Heerden" userId="4bf333fc-6e59-44e0-8100-f2008e4b9172" providerId="ADAL" clId="{A106BFAB-7A2D-4ECE-9841-DBB69080BA08}" dt="2023-11-27T09:01:45.305" v="435" actId="255"/>
          <ac:spMkLst>
            <pc:docMk/>
            <pc:sldMk cId="3212282511" sldId="649"/>
            <ac:spMk id="35845" creationId="{00000000-0000-0000-0000-000000000000}"/>
          </ac:spMkLst>
        </pc:spChg>
        <pc:graphicFrameChg chg="add del mod modGraphic">
          <ac:chgData name="Bertus van Heerden" userId="4bf333fc-6e59-44e0-8100-f2008e4b9172" providerId="ADAL" clId="{A106BFAB-7A2D-4ECE-9841-DBB69080BA08}" dt="2023-11-27T09:38:27.955" v="615"/>
          <ac:graphicFrameMkLst>
            <pc:docMk/>
            <pc:sldMk cId="3212282511" sldId="649"/>
            <ac:graphicFrameMk id="3" creationId="{DBB56150-B03C-30F8-B1CD-CA0EE3E97DEF}"/>
          </ac:graphicFrameMkLst>
        </pc:graphicFrameChg>
        <pc:graphicFrameChg chg="add del mod modGraphic">
          <ac:chgData name="Bertus van Heerden" userId="4bf333fc-6e59-44e0-8100-f2008e4b9172" providerId="ADAL" clId="{A106BFAB-7A2D-4ECE-9841-DBB69080BA08}" dt="2023-11-27T09:48:36.913" v="624" actId="478"/>
          <ac:graphicFrameMkLst>
            <pc:docMk/>
            <pc:sldMk cId="3212282511" sldId="649"/>
            <ac:graphicFrameMk id="4" creationId="{A07FDBE8-75C1-DB09-3D6E-63F07F7E8731}"/>
          </ac:graphicFrameMkLst>
        </pc:graphicFrameChg>
        <pc:graphicFrameChg chg="add mod modGraphic">
          <ac:chgData name="Bertus van Heerden" userId="4bf333fc-6e59-44e0-8100-f2008e4b9172" providerId="ADAL" clId="{A106BFAB-7A2D-4ECE-9841-DBB69080BA08}" dt="2023-11-27T09:49:44.694" v="632" actId="255"/>
          <ac:graphicFrameMkLst>
            <pc:docMk/>
            <pc:sldMk cId="3212282511" sldId="649"/>
            <ac:graphicFrameMk id="5" creationId="{196D877E-2C6F-C662-976D-B03BD9AC9F77}"/>
          </ac:graphicFrameMkLst>
        </pc:graphicFrameChg>
        <pc:graphicFrameChg chg="del mod modGraphic">
          <ac:chgData name="Bertus van Heerden" userId="4bf333fc-6e59-44e0-8100-f2008e4b9172" providerId="ADAL" clId="{A106BFAB-7A2D-4ECE-9841-DBB69080BA08}" dt="2023-11-27T09:34:31.429" v="595" actId="478"/>
          <ac:graphicFrameMkLst>
            <pc:docMk/>
            <pc:sldMk cId="3212282511" sldId="649"/>
            <ac:graphicFrameMk id="8" creationId="{790FF13D-C700-5401-0288-5F50BDC745CE}"/>
          </ac:graphicFrameMkLst>
        </pc:graphicFrameChg>
        <pc:picChg chg="add del">
          <ac:chgData name="Bertus van Heerden" userId="4bf333fc-6e59-44e0-8100-f2008e4b9172" providerId="ADAL" clId="{A106BFAB-7A2D-4ECE-9841-DBB69080BA08}" dt="2023-11-27T09:35:26.428" v="597"/>
          <ac:picMkLst>
            <pc:docMk/>
            <pc:sldMk cId="3212282511" sldId="649"/>
            <ac:picMk id="2" creationId="{2C5811CD-FC8E-3D57-01B1-0015C74E7CA5}"/>
          </ac:picMkLst>
        </pc:picChg>
      </pc:sldChg>
      <pc:sldChg chg="modSp mod">
        <pc:chgData name="Bertus van Heerden" userId="4bf333fc-6e59-44e0-8100-f2008e4b9172" providerId="ADAL" clId="{A106BFAB-7A2D-4ECE-9841-DBB69080BA08}" dt="2023-11-27T05:33:25.865" v="110" actId="113"/>
        <pc:sldMkLst>
          <pc:docMk/>
          <pc:sldMk cId="1134055418" sldId="650"/>
        </pc:sldMkLst>
        <pc:spChg chg="mod">
          <ac:chgData name="Bertus van Heerden" userId="4bf333fc-6e59-44e0-8100-f2008e4b9172" providerId="ADAL" clId="{A106BFAB-7A2D-4ECE-9841-DBB69080BA08}" dt="2023-11-27T05:33:25.865" v="110" actId="113"/>
          <ac:spMkLst>
            <pc:docMk/>
            <pc:sldMk cId="1134055418" sldId="650"/>
            <ac:spMk id="4" creationId="{00000000-0000-0000-0000-000000000000}"/>
          </ac:spMkLst>
        </pc:spChg>
      </pc:sldChg>
      <pc:sldChg chg="del">
        <pc:chgData name="Bertus van Heerden" userId="4bf333fc-6e59-44e0-8100-f2008e4b9172" providerId="ADAL" clId="{A106BFAB-7A2D-4ECE-9841-DBB69080BA08}" dt="2023-11-26T07:53:53.021" v="49" actId="2696"/>
        <pc:sldMkLst>
          <pc:docMk/>
          <pc:sldMk cId="2603851142" sldId="65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056270207057847E-2"/>
          <c:y val="0.10499248219154626"/>
          <c:w val="0.84571318158650088"/>
          <c:h val="0.74736953143452944"/>
        </c:manualLayout>
      </c:layout>
      <c:lineChart>
        <c:grouping val="standard"/>
        <c:varyColors val="0"/>
        <c:ser>
          <c:idx val="0"/>
          <c:order val="0"/>
          <c:tx>
            <c:strRef>
              <c:f>'Maandelikse data'!$B$439</c:f>
              <c:strCache>
                <c:ptCount val="1"/>
                <c:pt idx="0">
                  <c:v>Food </c:v>
                </c:pt>
              </c:strCache>
            </c:strRef>
          </c:tx>
          <c:spPr>
            <a:ln w="76200">
              <a:solidFill>
                <a:srgbClr val="FF0000"/>
              </a:solidFill>
            </a:ln>
          </c:spPr>
          <c:marker>
            <c:symbol val="none"/>
          </c:marker>
          <c:cat>
            <c:numRef>
              <c:f>'Maandelikse data'!$A$476:$A$605</c:f>
              <c:numCache>
                <c:formatCode>mmm\-yy</c:formatCode>
                <c:ptCount val="130"/>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pt idx="102">
                  <c:v>44378</c:v>
                </c:pt>
                <c:pt idx="103">
                  <c:v>44409</c:v>
                </c:pt>
                <c:pt idx="104">
                  <c:v>44440</c:v>
                </c:pt>
                <c:pt idx="105">
                  <c:v>44470</c:v>
                </c:pt>
                <c:pt idx="106">
                  <c:v>44501</c:v>
                </c:pt>
                <c:pt idx="107">
                  <c:v>44531</c:v>
                </c:pt>
                <c:pt idx="108">
                  <c:v>44562</c:v>
                </c:pt>
                <c:pt idx="109">
                  <c:v>44593</c:v>
                </c:pt>
                <c:pt idx="110">
                  <c:v>44621</c:v>
                </c:pt>
                <c:pt idx="111">
                  <c:v>44652</c:v>
                </c:pt>
                <c:pt idx="112">
                  <c:v>44682</c:v>
                </c:pt>
                <c:pt idx="113">
                  <c:v>44713</c:v>
                </c:pt>
                <c:pt idx="114">
                  <c:v>44743</c:v>
                </c:pt>
                <c:pt idx="115">
                  <c:v>44774</c:v>
                </c:pt>
                <c:pt idx="116">
                  <c:v>44805</c:v>
                </c:pt>
                <c:pt idx="117">
                  <c:v>44835</c:v>
                </c:pt>
                <c:pt idx="118">
                  <c:v>44866</c:v>
                </c:pt>
                <c:pt idx="119">
                  <c:v>44896</c:v>
                </c:pt>
                <c:pt idx="120">
                  <c:v>44927</c:v>
                </c:pt>
                <c:pt idx="121">
                  <c:v>44958</c:v>
                </c:pt>
                <c:pt idx="122">
                  <c:v>44986</c:v>
                </c:pt>
                <c:pt idx="123">
                  <c:v>45017</c:v>
                </c:pt>
                <c:pt idx="124">
                  <c:v>45047</c:v>
                </c:pt>
                <c:pt idx="125">
                  <c:v>45078</c:v>
                </c:pt>
                <c:pt idx="126">
                  <c:v>45108</c:v>
                </c:pt>
                <c:pt idx="127">
                  <c:v>45139</c:v>
                </c:pt>
                <c:pt idx="128">
                  <c:v>45170</c:v>
                </c:pt>
                <c:pt idx="129">
                  <c:v>45200</c:v>
                </c:pt>
              </c:numCache>
            </c:numRef>
          </c:cat>
          <c:val>
            <c:numRef>
              <c:f>'Maandelikse data'!$B$476:$B$605</c:f>
              <c:numCache>
                <c:formatCode>0.0</c:formatCode>
                <c:ptCount val="130"/>
                <c:pt idx="0">
                  <c:v>123.38139715891593</c:v>
                </c:pt>
                <c:pt idx="1">
                  <c:v>123.24302810020561</c:v>
                </c:pt>
                <c:pt idx="2">
                  <c:v>122.8790697073821</c:v>
                </c:pt>
                <c:pt idx="3">
                  <c:v>122.86271844886635</c:v>
                </c:pt>
                <c:pt idx="4">
                  <c:v>122.08282893964051</c:v>
                </c:pt>
                <c:pt idx="5">
                  <c:v>120.91467946225531</c:v>
                </c:pt>
                <c:pt idx="6">
                  <c:v>117.89092341310993</c:v>
                </c:pt>
                <c:pt idx="7">
                  <c:v>116.1456574966932</c:v>
                </c:pt>
                <c:pt idx="8">
                  <c:v>116.3976181958554</c:v>
                </c:pt>
                <c:pt idx="9">
                  <c:v>118.74568049649491</c:v>
                </c:pt>
                <c:pt idx="10">
                  <c:v>118.67116411293107</c:v>
                </c:pt>
                <c:pt idx="11">
                  <c:v>118.18745153091493</c:v>
                </c:pt>
                <c:pt idx="12">
                  <c:v>116.21838340897429</c:v>
                </c:pt>
                <c:pt idx="13">
                  <c:v>118.46247780527256</c:v>
                </c:pt>
                <c:pt idx="14">
                  <c:v>122.09256550470765</c:v>
                </c:pt>
                <c:pt idx="15">
                  <c:v>121.44855196456832</c:v>
                </c:pt>
                <c:pt idx="16">
                  <c:v>121.29736762641096</c:v>
                </c:pt>
                <c:pt idx="17">
                  <c:v>119.2891051956681</c:v>
                </c:pt>
                <c:pt idx="18">
                  <c:v>116.37055323329285</c:v>
                </c:pt>
                <c:pt idx="19">
                  <c:v>113.02285086614049</c:v>
                </c:pt>
                <c:pt idx="20">
                  <c:v>109.35025916059966</c:v>
                </c:pt>
                <c:pt idx="21">
                  <c:v>109.3552691555994</c:v>
                </c:pt>
                <c:pt idx="22">
                  <c:v>108.23644428901744</c:v>
                </c:pt>
                <c:pt idx="23">
                  <c:v>105.15068346095229</c:v>
                </c:pt>
                <c:pt idx="24">
                  <c:v>100.71380577938766</c:v>
                </c:pt>
                <c:pt idx="25">
                  <c:v>98.452189823325625</c:v>
                </c:pt>
                <c:pt idx="26">
                  <c:v>95.608428198314499</c:v>
                </c:pt>
                <c:pt idx="27">
                  <c:v>94.699941519832521</c:v>
                </c:pt>
                <c:pt idx="28">
                  <c:v>95.032528820239605</c:v>
                </c:pt>
                <c:pt idx="29">
                  <c:v>94.544715966541247</c:v>
                </c:pt>
                <c:pt idx="30">
                  <c:v>93.806816292794011</c:v>
                </c:pt>
                <c:pt idx="31">
                  <c:v>89.570938214046663</c:v>
                </c:pt>
                <c:pt idx="32">
                  <c:v>89.026812011670515</c:v>
                </c:pt>
                <c:pt idx="33">
                  <c:v>90.374157040145121</c:v>
                </c:pt>
                <c:pt idx="34">
                  <c:v>87.712394253156546</c:v>
                </c:pt>
                <c:pt idx="35">
                  <c:v>87.065993408725262</c:v>
                </c:pt>
                <c:pt idx="36">
                  <c:v>84.866795637054736</c:v>
                </c:pt>
                <c:pt idx="37">
                  <c:v>86.049583518476126</c:v>
                </c:pt>
                <c:pt idx="38">
                  <c:v>87.423671170153355</c:v>
                </c:pt>
                <c:pt idx="39">
                  <c:v>89.176861234272494</c:v>
                </c:pt>
                <c:pt idx="40">
                  <c:v>90.58437518949809</c:v>
                </c:pt>
                <c:pt idx="41">
                  <c:v>93.836228390489836</c:v>
                </c:pt>
                <c:pt idx="42">
                  <c:v>92.975371849029443</c:v>
                </c:pt>
                <c:pt idx="43">
                  <c:v>95.293985355622993</c:v>
                </c:pt>
                <c:pt idx="44">
                  <c:v>96.084320645765203</c:v>
                </c:pt>
                <c:pt idx="45">
                  <c:v>95.925903957912396</c:v>
                </c:pt>
                <c:pt idx="46">
                  <c:v>95.796979133325422</c:v>
                </c:pt>
                <c:pt idx="47">
                  <c:v>95.082690919017082</c:v>
                </c:pt>
                <c:pt idx="48">
                  <c:v>97.697707829199359</c:v>
                </c:pt>
                <c:pt idx="49">
                  <c:v>98.115803895823205</c:v>
                </c:pt>
                <c:pt idx="50">
                  <c:v>96.241059433761492</c:v>
                </c:pt>
                <c:pt idx="51">
                  <c:v>95.136704330514718</c:v>
                </c:pt>
                <c:pt idx="52">
                  <c:v>97.396857030427498</c:v>
                </c:pt>
                <c:pt idx="53">
                  <c:v>97.967038763990132</c:v>
                </c:pt>
                <c:pt idx="54">
                  <c:v>100.23366537097192</c:v>
                </c:pt>
                <c:pt idx="55">
                  <c:v>99.338472761781716</c:v>
                </c:pt>
                <c:pt idx="56">
                  <c:v>99.885507401930298</c:v>
                </c:pt>
                <c:pt idx="57">
                  <c:v>98.911213782686744</c:v>
                </c:pt>
                <c:pt idx="58">
                  <c:v>98.932867711443365</c:v>
                </c:pt>
                <c:pt idx="59">
                  <c:v>96.40872829244563</c:v>
                </c:pt>
                <c:pt idx="60">
                  <c:v>96.730991299351928</c:v>
                </c:pt>
                <c:pt idx="61">
                  <c:v>97.816707307363231</c:v>
                </c:pt>
                <c:pt idx="62">
                  <c:v>98.993746977499399</c:v>
                </c:pt>
                <c:pt idx="63">
                  <c:v>98.489614987540406</c:v>
                </c:pt>
                <c:pt idx="64">
                  <c:v>98.585657737873774</c:v>
                </c:pt>
                <c:pt idx="65">
                  <c:v>96.873512326076778</c:v>
                </c:pt>
                <c:pt idx="66">
                  <c:v>94.997774981737649</c:v>
                </c:pt>
                <c:pt idx="67">
                  <c:v>95.89916212948404</c:v>
                </c:pt>
                <c:pt idx="68">
                  <c:v>94.198711319135896</c:v>
                </c:pt>
                <c:pt idx="69">
                  <c:v>93.262830864734298</c:v>
                </c:pt>
                <c:pt idx="70">
                  <c:v>92.168582207796064</c:v>
                </c:pt>
                <c:pt idx="71">
                  <c:v>92.208065429896976</c:v>
                </c:pt>
                <c:pt idx="72">
                  <c:v>93.245705386099033</c:v>
                </c:pt>
                <c:pt idx="73">
                  <c:v>93.973075861685672</c:v>
                </c:pt>
                <c:pt idx="74">
                  <c:v>93.121521356220228</c:v>
                </c:pt>
                <c:pt idx="75">
                  <c:v>93.581628081821179</c:v>
                </c:pt>
                <c:pt idx="76">
                  <c:v>94.18645574890499</c:v>
                </c:pt>
                <c:pt idx="77">
                  <c:v>95.283972120598548</c:v>
                </c:pt>
                <c:pt idx="78">
                  <c:v>95.069668474608591</c:v>
                </c:pt>
                <c:pt idx="79">
                  <c:v>93.990147361869418</c:v>
                </c:pt>
                <c:pt idx="80">
                  <c:v>93.300226141099671</c:v>
                </c:pt>
                <c:pt idx="81">
                  <c:v>95.184415446588559</c:v>
                </c:pt>
                <c:pt idx="82">
                  <c:v>98.571310335746247</c:v>
                </c:pt>
                <c:pt idx="83">
                  <c:v>100.95267823919676</c:v>
                </c:pt>
                <c:pt idx="84">
                  <c:v>102.52261230392801</c:v>
                </c:pt>
                <c:pt idx="85">
                  <c:v>99.395468971167645</c:v>
                </c:pt>
                <c:pt idx="86">
                  <c:v>95.10618658700453</c:v>
                </c:pt>
                <c:pt idx="87">
                  <c:v>92.43683442223481</c:v>
                </c:pt>
                <c:pt idx="88">
                  <c:v>91.072948972662829</c:v>
                </c:pt>
                <c:pt idx="89">
                  <c:v>93.1</c:v>
                </c:pt>
                <c:pt idx="90">
                  <c:v>94</c:v>
                </c:pt>
                <c:pt idx="91">
                  <c:v>95.9</c:v>
                </c:pt>
                <c:pt idx="92">
                  <c:v>97.9</c:v>
                </c:pt>
                <c:pt idx="93">
                  <c:v>101.2</c:v>
                </c:pt>
                <c:pt idx="94">
                  <c:v>105.4</c:v>
                </c:pt>
                <c:pt idx="95">
                  <c:v>108.5</c:v>
                </c:pt>
                <c:pt idx="96">
                  <c:v>113.3</c:v>
                </c:pt>
                <c:pt idx="97">
                  <c:v>116.6</c:v>
                </c:pt>
                <c:pt idx="98">
                  <c:v>119.2</c:v>
                </c:pt>
                <c:pt idx="99">
                  <c:v>122.1</c:v>
                </c:pt>
                <c:pt idx="100">
                  <c:v>128.1</c:v>
                </c:pt>
                <c:pt idx="101">
                  <c:v>125.3</c:v>
                </c:pt>
                <c:pt idx="102">
                  <c:v>124.6</c:v>
                </c:pt>
                <c:pt idx="103">
                  <c:v>128</c:v>
                </c:pt>
                <c:pt idx="104">
                  <c:v>129.19999999999999</c:v>
                </c:pt>
                <c:pt idx="105">
                  <c:v>133.19999999999999</c:v>
                </c:pt>
                <c:pt idx="106">
                  <c:v>135.30000000000001</c:v>
                </c:pt>
                <c:pt idx="107">
                  <c:v>133.69999999999999</c:v>
                </c:pt>
                <c:pt idx="108">
                  <c:v>135.6</c:v>
                </c:pt>
                <c:pt idx="109">
                  <c:v>141.4</c:v>
                </c:pt>
                <c:pt idx="110">
                  <c:v>159.69999999999999</c:v>
                </c:pt>
                <c:pt idx="111">
                  <c:v>158.4</c:v>
                </c:pt>
                <c:pt idx="112">
                  <c:v>158.1</c:v>
                </c:pt>
                <c:pt idx="113">
                  <c:v>154.69999999999999</c:v>
                </c:pt>
                <c:pt idx="114">
                  <c:v>140.6</c:v>
                </c:pt>
                <c:pt idx="115">
                  <c:v>137.6</c:v>
                </c:pt>
                <c:pt idx="116">
                  <c:v>136</c:v>
                </c:pt>
                <c:pt idx="117">
                  <c:v>135.4</c:v>
                </c:pt>
                <c:pt idx="118">
                  <c:v>134.69999999999999</c:v>
                </c:pt>
                <c:pt idx="119">
                  <c:v>131.80000000000001</c:v>
                </c:pt>
                <c:pt idx="120">
                  <c:v>130.19999999999999</c:v>
                </c:pt>
                <c:pt idx="121">
                  <c:v>129.80000000000001</c:v>
                </c:pt>
                <c:pt idx="122">
                  <c:v>127</c:v>
                </c:pt>
                <c:pt idx="123">
                  <c:v>127.7</c:v>
                </c:pt>
                <c:pt idx="124">
                  <c:v>124.1</c:v>
                </c:pt>
                <c:pt idx="125">
                  <c:v>122.7</c:v>
                </c:pt>
                <c:pt idx="126">
                  <c:v>124.1</c:v>
                </c:pt>
                <c:pt idx="127">
                  <c:v>121.6</c:v>
                </c:pt>
                <c:pt idx="128">
                  <c:v>121.3</c:v>
                </c:pt>
                <c:pt idx="129">
                  <c:v>120.6</c:v>
                </c:pt>
              </c:numCache>
            </c:numRef>
          </c:val>
          <c:smooth val="1"/>
          <c:extLst>
            <c:ext xmlns:c16="http://schemas.microsoft.com/office/drawing/2014/chart" uri="{C3380CC4-5D6E-409C-BE32-E72D297353CC}">
              <c16:uniqueId val="{00000000-EC47-48C3-B72F-DC751DD94873}"/>
            </c:ext>
          </c:extLst>
        </c:ser>
        <c:ser>
          <c:idx val="1"/>
          <c:order val="1"/>
          <c:tx>
            <c:strRef>
              <c:f>'Maandelikse data'!$C$439</c:f>
              <c:strCache>
                <c:ptCount val="1"/>
                <c:pt idx="0">
                  <c:v>Meat</c:v>
                </c:pt>
              </c:strCache>
            </c:strRef>
          </c:tx>
          <c:spPr>
            <a:ln w="76200">
              <a:solidFill>
                <a:srgbClr val="00B050"/>
              </a:solidFill>
            </a:ln>
          </c:spPr>
          <c:marker>
            <c:symbol val="none"/>
          </c:marker>
          <c:cat>
            <c:numRef>
              <c:f>'Maandelikse data'!$A$476:$A$605</c:f>
              <c:numCache>
                <c:formatCode>mmm\-yy</c:formatCode>
                <c:ptCount val="130"/>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pt idx="102">
                  <c:v>44378</c:v>
                </c:pt>
                <c:pt idx="103">
                  <c:v>44409</c:v>
                </c:pt>
                <c:pt idx="104">
                  <c:v>44440</c:v>
                </c:pt>
                <c:pt idx="105">
                  <c:v>44470</c:v>
                </c:pt>
                <c:pt idx="106">
                  <c:v>44501</c:v>
                </c:pt>
                <c:pt idx="107">
                  <c:v>44531</c:v>
                </c:pt>
                <c:pt idx="108">
                  <c:v>44562</c:v>
                </c:pt>
                <c:pt idx="109">
                  <c:v>44593</c:v>
                </c:pt>
                <c:pt idx="110">
                  <c:v>44621</c:v>
                </c:pt>
                <c:pt idx="111">
                  <c:v>44652</c:v>
                </c:pt>
                <c:pt idx="112">
                  <c:v>44682</c:v>
                </c:pt>
                <c:pt idx="113">
                  <c:v>44713</c:v>
                </c:pt>
                <c:pt idx="114">
                  <c:v>44743</c:v>
                </c:pt>
                <c:pt idx="115">
                  <c:v>44774</c:v>
                </c:pt>
                <c:pt idx="116">
                  <c:v>44805</c:v>
                </c:pt>
                <c:pt idx="117">
                  <c:v>44835</c:v>
                </c:pt>
                <c:pt idx="118">
                  <c:v>44866</c:v>
                </c:pt>
                <c:pt idx="119">
                  <c:v>44896</c:v>
                </c:pt>
                <c:pt idx="120">
                  <c:v>44927</c:v>
                </c:pt>
                <c:pt idx="121">
                  <c:v>44958</c:v>
                </c:pt>
                <c:pt idx="122">
                  <c:v>44986</c:v>
                </c:pt>
                <c:pt idx="123">
                  <c:v>45017</c:v>
                </c:pt>
                <c:pt idx="124">
                  <c:v>45047</c:v>
                </c:pt>
                <c:pt idx="125">
                  <c:v>45078</c:v>
                </c:pt>
                <c:pt idx="126">
                  <c:v>45108</c:v>
                </c:pt>
                <c:pt idx="127">
                  <c:v>45139</c:v>
                </c:pt>
                <c:pt idx="128">
                  <c:v>45170</c:v>
                </c:pt>
                <c:pt idx="129">
                  <c:v>45200</c:v>
                </c:pt>
              </c:numCache>
            </c:numRef>
          </c:cat>
          <c:val>
            <c:numRef>
              <c:f>'Maandelikse data'!$C$476:$C$605</c:f>
              <c:numCache>
                <c:formatCode>0.0</c:formatCode>
                <c:ptCount val="130"/>
                <c:pt idx="0">
                  <c:v>106.45472597224244</c:v>
                </c:pt>
                <c:pt idx="1">
                  <c:v>107.55394555599833</c:v>
                </c:pt>
                <c:pt idx="2">
                  <c:v>108.02176116802082</c:v>
                </c:pt>
                <c:pt idx="3">
                  <c:v>108.73738726942125</c:v>
                </c:pt>
                <c:pt idx="4">
                  <c:v>105.46028928088435</c:v>
                </c:pt>
                <c:pt idx="5">
                  <c:v>104.98643891317388</c:v>
                </c:pt>
                <c:pt idx="6">
                  <c:v>104.51341637446272</c:v>
                </c:pt>
                <c:pt idx="7">
                  <c:v>105.47313438938895</c:v>
                </c:pt>
                <c:pt idx="8">
                  <c:v>106.05369950198049</c:v>
                </c:pt>
                <c:pt idx="9">
                  <c:v>106.41841729907802</c:v>
                </c:pt>
                <c:pt idx="10">
                  <c:v>105.6380562461333</c:v>
                </c:pt>
                <c:pt idx="11">
                  <c:v>104.60594283175031</c:v>
                </c:pt>
                <c:pt idx="12">
                  <c:v>103.18589676949293</c:v>
                </c:pt>
                <c:pt idx="13">
                  <c:v>103.61793620293672</c:v>
                </c:pt>
                <c:pt idx="14">
                  <c:v>106.22461644990992</c:v>
                </c:pt>
                <c:pt idx="15">
                  <c:v>109.68558077035506</c:v>
                </c:pt>
                <c:pt idx="16">
                  <c:v>112.06756526893608</c:v>
                </c:pt>
                <c:pt idx="17">
                  <c:v>116.18765151703104</c:v>
                </c:pt>
                <c:pt idx="18">
                  <c:v>117.77830797981171</c:v>
                </c:pt>
                <c:pt idx="19">
                  <c:v>119.16970252580626</c:v>
                </c:pt>
                <c:pt idx="20">
                  <c:v>117.91302650772157</c:v>
                </c:pt>
                <c:pt idx="21">
                  <c:v>117.19641316682275</c:v>
                </c:pt>
                <c:pt idx="22">
                  <c:v>115.1093989290311</c:v>
                </c:pt>
                <c:pt idx="23">
                  <c:v>108.82510066704381</c:v>
                </c:pt>
                <c:pt idx="24">
                  <c:v>103.80790037373754</c:v>
                </c:pt>
                <c:pt idx="25">
                  <c:v>100.47244594768249</c:v>
                </c:pt>
                <c:pt idx="26">
                  <c:v>96.811188488391991</c:v>
                </c:pt>
                <c:pt idx="27">
                  <c:v>97.731763784372149</c:v>
                </c:pt>
                <c:pt idx="28">
                  <c:v>99.528738267089167</c:v>
                </c:pt>
                <c:pt idx="29">
                  <c:v>98.598568919135616</c:v>
                </c:pt>
                <c:pt idx="30">
                  <c:v>99.068860244383501</c:v>
                </c:pt>
                <c:pt idx="31">
                  <c:v>99.166067371696641</c:v>
                </c:pt>
                <c:pt idx="32">
                  <c:v>97.056796593982099</c:v>
                </c:pt>
                <c:pt idx="33">
                  <c:v>92.422034374886067</c:v>
                </c:pt>
                <c:pt idx="34">
                  <c:v>89.13583696007737</c:v>
                </c:pt>
                <c:pt idx="35">
                  <c:v>86.984767030738809</c:v>
                </c:pt>
                <c:pt idx="36">
                  <c:v>84.180470472888416</c:v>
                </c:pt>
                <c:pt idx="37">
                  <c:v>85.909110316022392</c:v>
                </c:pt>
                <c:pt idx="38">
                  <c:v>86.103638666594165</c:v>
                </c:pt>
                <c:pt idx="39">
                  <c:v>87.914618070061479</c:v>
                </c:pt>
                <c:pt idx="40">
                  <c:v>90.155290564983176</c:v>
                </c:pt>
                <c:pt idx="41">
                  <c:v>94.280354071548032</c:v>
                </c:pt>
                <c:pt idx="42">
                  <c:v>95.312510792645057</c:v>
                </c:pt>
                <c:pt idx="43">
                  <c:v>96.418496858283291</c:v>
                </c:pt>
                <c:pt idx="44">
                  <c:v>94.859589278644492</c:v>
                </c:pt>
                <c:pt idx="45">
                  <c:v>93.023995300834756</c:v>
                </c:pt>
                <c:pt idx="46">
                  <c:v>93.444771371056646</c:v>
                </c:pt>
                <c:pt idx="47">
                  <c:v>90.650989125366564</c:v>
                </c:pt>
                <c:pt idx="48">
                  <c:v>91.946003695556314</c:v>
                </c:pt>
                <c:pt idx="49">
                  <c:v>93.934315063350809</c:v>
                </c:pt>
                <c:pt idx="50">
                  <c:v>95.653763532519534</c:v>
                </c:pt>
                <c:pt idx="51">
                  <c:v>97.585565258764902</c:v>
                </c:pt>
                <c:pt idx="52">
                  <c:v>99.459106188799808</c:v>
                </c:pt>
                <c:pt idx="53">
                  <c:v>100.6855710196529</c:v>
                </c:pt>
                <c:pt idx="54">
                  <c:v>101.19215049416724</c:v>
                </c:pt>
                <c:pt idx="55">
                  <c:v>100.34731104316261</c:v>
                </c:pt>
                <c:pt idx="56">
                  <c:v>99.154653516088771</c:v>
                </c:pt>
                <c:pt idx="57">
                  <c:v>98.434613107030998</c:v>
                </c:pt>
                <c:pt idx="58">
                  <c:v>98.429554097008278</c:v>
                </c:pt>
                <c:pt idx="59">
                  <c:v>96.08213693247319</c:v>
                </c:pt>
                <c:pt idx="60">
                  <c:v>95.633507302811779</c:v>
                </c:pt>
                <c:pt idx="61">
                  <c:v>96.963194826802052</c:v>
                </c:pt>
                <c:pt idx="62">
                  <c:v>97.189815257828272</c:v>
                </c:pt>
                <c:pt idx="63">
                  <c:v>95.939066644655568</c:v>
                </c:pt>
                <c:pt idx="64">
                  <c:v>95.340978053509915</c:v>
                </c:pt>
                <c:pt idx="65">
                  <c:v>95.086631380951744</c:v>
                </c:pt>
                <c:pt idx="66">
                  <c:v>94.638475060326158</c:v>
                </c:pt>
                <c:pt idx="67">
                  <c:v>95.775839361968323</c:v>
                </c:pt>
                <c:pt idx="68">
                  <c:v>94.053200348994991</c:v>
                </c:pt>
                <c:pt idx="69">
                  <c:v>92.317496723969398</c:v>
                </c:pt>
                <c:pt idx="70">
                  <c:v>92.888979230095927</c:v>
                </c:pt>
                <c:pt idx="71">
                  <c:v>92.893870858958195</c:v>
                </c:pt>
                <c:pt idx="72">
                  <c:v>92.269885642397369</c:v>
                </c:pt>
                <c:pt idx="73">
                  <c:v>93.094618341419732</c:v>
                </c:pt>
                <c:pt idx="74">
                  <c:v>94.578073710419162</c:v>
                </c:pt>
                <c:pt idx="75">
                  <c:v>97.755725650011271</c:v>
                </c:pt>
                <c:pt idx="76">
                  <c:v>100.53532046660378</c:v>
                </c:pt>
                <c:pt idx="77">
                  <c:v>101.23047904710467</c:v>
                </c:pt>
                <c:pt idx="78">
                  <c:v>102.44213770947127</c:v>
                </c:pt>
                <c:pt idx="79">
                  <c:v>102.27433753574138</c:v>
                </c:pt>
                <c:pt idx="80">
                  <c:v>101.01671562781864</c:v>
                </c:pt>
                <c:pt idx="81">
                  <c:v>101.55127368509457</c:v>
                </c:pt>
                <c:pt idx="82">
                  <c:v>106.52632019552085</c:v>
                </c:pt>
                <c:pt idx="83">
                  <c:v>106.64799397461408</c:v>
                </c:pt>
                <c:pt idx="84">
                  <c:v>103.82282293031895</c:v>
                </c:pt>
                <c:pt idx="85">
                  <c:v>100.55322218956772</c:v>
                </c:pt>
                <c:pt idx="86">
                  <c:v>99.463748601771258</c:v>
                </c:pt>
                <c:pt idx="87">
                  <c:v>96.918822793765528</c:v>
                </c:pt>
                <c:pt idx="88">
                  <c:v>95.4</c:v>
                </c:pt>
                <c:pt idx="89">
                  <c:v>94.8</c:v>
                </c:pt>
                <c:pt idx="90">
                  <c:v>92.2</c:v>
                </c:pt>
                <c:pt idx="91">
                  <c:v>92.2</c:v>
                </c:pt>
                <c:pt idx="92">
                  <c:v>91.5</c:v>
                </c:pt>
                <c:pt idx="93">
                  <c:v>91.8</c:v>
                </c:pt>
                <c:pt idx="94">
                  <c:v>93.3</c:v>
                </c:pt>
                <c:pt idx="95">
                  <c:v>94.8</c:v>
                </c:pt>
                <c:pt idx="96">
                  <c:v>96</c:v>
                </c:pt>
                <c:pt idx="97">
                  <c:v>97.8</c:v>
                </c:pt>
                <c:pt idx="98">
                  <c:v>100.8</c:v>
                </c:pt>
                <c:pt idx="99">
                  <c:v>104.3</c:v>
                </c:pt>
                <c:pt idx="100">
                  <c:v>107.4</c:v>
                </c:pt>
                <c:pt idx="101">
                  <c:v>110.7</c:v>
                </c:pt>
                <c:pt idx="102">
                  <c:v>114.1</c:v>
                </c:pt>
                <c:pt idx="103">
                  <c:v>113.5</c:v>
                </c:pt>
                <c:pt idx="104">
                  <c:v>112.7</c:v>
                </c:pt>
                <c:pt idx="105">
                  <c:v>112</c:v>
                </c:pt>
                <c:pt idx="106">
                  <c:v>112.5</c:v>
                </c:pt>
                <c:pt idx="107">
                  <c:v>111</c:v>
                </c:pt>
                <c:pt idx="108">
                  <c:v>112.1</c:v>
                </c:pt>
                <c:pt idx="109">
                  <c:v>113.5</c:v>
                </c:pt>
                <c:pt idx="110">
                  <c:v>119.3</c:v>
                </c:pt>
                <c:pt idx="111">
                  <c:v>121.9</c:v>
                </c:pt>
                <c:pt idx="112">
                  <c:v>122.9</c:v>
                </c:pt>
                <c:pt idx="113">
                  <c:v>125.9</c:v>
                </c:pt>
                <c:pt idx="114">
                  <c:v>124.1</c:v>
                </c:pt>
                <c:pt idx="115">
                  <c:v>121.1</c:v>
                </c:pt>
                <c:pt idx="116">
                  <c:v>120.3</c:v>
                </c:pt>
                <c:pt idx="117">
                  <c:v>116.8</c:v>
                </c:pt>
                <c:pt idx="118">
                  <c:v>114.6</c:v>
                </c:pt>
                <c:pt idx="119">
                  <c:v>112.4</c:v>
                </c:pt>
                <c:pt idx="120">
                  <c:v>111.1</c:v>
                </c:pt>
                <c:pt idx="121">
                  <c:v>113.3</c:v>
                </c:pt>
                <c:pt idx="122">
                  <c:v>114.7</c:v>
                </c:pt>
                <c:pt idx="123">
                  <c:v>116.8</c:v>
                </c:pt>
                <c:pt idx="124">
                  <c:v>118.1</c:v>
                </c:pt>
                <c:pt idx="125">
                  <c:v>119</c:v>
                </c:pt>
                <c:pt idx="126">
                  <c:v>118.5</c:v>
                </c:pt>
                <c:pt idx="127">
                  <c:v>115.2</c:v>
                </c:pt>
                <c:pt idx="128">
                  <c:v>113.6</c:v>
                </c:pt>
                <c:pt idx="129">
                  <c:v>112.9</c:v>
                </c:pt>
              </c:numCache>
            </c:numRef>
          </c:val>
          <c:smooth val="1"/>
          <c:extLst>
            <c:ext xmlns:c16="http://schemas.microsoft.com/office/drawing/2014/chart" uri="{C3380CC4-5D6E-409C-BE32-E72D297353CC}">
              <c16:uniqueId val="{00000001-EC47-48C3-B72F-DC751DD94873}"/>
            </c:ext>
          </c:extLst>
        </c:ser>
        <c:ser>
          <c:idx val="2"/>
          <c:order val="2"/>
          <c:tx>
            <c:strRef>
              <c:f>'Maandelikse data'!$D$439</c:f>
              <c:strCache>
                <c:ptCount val="1"/>
                <c:pt idx="0">
                  <c:v>Dairy</c:v>
                </c:pt>
              </c:strCache>
            </c:strRef>
          </c:tx>
          <c:spPr>
            <a:ln w="63500">
              <a:solidFill>
                <a:srgbClr val="0070C0"/>
              </a:solidFill>
            </a:ln>
          </c:spPr>
          <c:marker>
            <c:symbol val="none"/>
          </c:marker>
          <c:cat>
            <c:numRef>
              <c:f>'Maandelikse data'!$A$476:$A$605</c:f>
              <c:numCache>
                <c:formatCode>mmm\-yy</c:formatCode>
                <c:ptCount val="130"/>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pt idx="102">
                  <c:v>44378</c:v>
                </c:pt>
                <c:pt idx="103">
                  <c:v>44409</c:v>
                </c:pt>
                <c:pt idx="104">
                  <c:v>44440</c:v>
                </c:pt>
                <c:pt idx="105">
                  <c:v>44470</c:v>
                </c:pt>
                <c:pt idx="106">
                  <c:v>44501</c:v>
                </c:pt>
                <c:pt idx="107">
                  <c:v>44531</c:v>
                </c:pt>
                <c:pt idx="108">
                  <c:v>44562</c:v>
                </c:pt>
                <c:pt idx="109">
                  <c:v>44593</c:v>
                </c:pt>
                <c:pt idx="110">
                  <c:v>44621</c:v>
                </c:pt>
                <c:pt idx="111">
                  <c:v>44652</c:v>
                </c:pt>
                <c:pt idx="112">
                  <c:v>44682</c:v>
                </c:pt>
                <c:pt idx="113">
                  <c:v>44713</c:v>
                </c:pt>
                <c:pt idx="114">
                  <c:v>44743</c:v>
                </c:pt>
                <c:pt idx="115">
                  <c:v>44774</c:v>
                </c:pt>
                <c:pt idx="116">
                  <c:v>44805</c:v>
                </c:pt>
                <c:pt idx="117">
                  <c:v>44835</c:v>
                </c:pt>
                <c:pt idx="118">
                  <c:v>44866</c:v>
                </c:pt>
                <c:pt idx="119">
                  <c:v>44896</c:v>
                </c:pt>
                <c:pt idx="120">
                  <c:v>44927</c:v>
                </c:pt>
                <c:pt idx="121">
                  <c:v>44958</c:v>
                </c:pt>
                <c:pt idx="122">
                  <c:v>44986</c:v>
                </c:pt>
                <c:pt idx="123">
                  <c:v>45017</c:v>
                </c:pt>
                <c:pt idx="124">
                  <c:v>45047</c:v>
                </c:pt>
                <c:pt idx="125">
                  <c:v>45078</c:v>
                </c:pt>
                <c:pt idx="126">
                  <c:v>45108</c:v>
                </c:pt>
                <c:pt idx="127">
                  <c:v>45139</c:v>
                </c:pt>
                <c:pt idx="128">
                  <c:v>45170</c:v>
                </c:pt>
                <c:pt idx="129">
                  <c:v>45200</c:v>
                </c:pt>
              </c:numCache>
            </c:numRef>
          </c:cat>
          <c:val>
            <c:numRef>
              <c:f>'Maandelikse data'!$D$476:$D$605</c:f>
              <c:numCache>
                <c:formatCode>0.0</c:formatCode>
                <c:ptCount val="130"/>
                <c:pt idx="0">
                  <c:v>121.00755496499747</c:v>
                </c:pt>
                <c:pt idx="1">
                  <c:v>123.77232061584274</c:v>
                </c:pt>
                <c:pt idx="2">
                  <c:v>128.03304817913147</c:v>
                </c:pt>
                <c:pt idx="3">
                  <c:v>140.81622043768695</c:v>
                </c:pt>
                <c:pt idx="4">
                  <c:v>139.97656587139574</c:v>
                </c:pt>
                <c:pt idx="5">
                  <c:v>140.25857045321078</c:v>
                </c:pt>
                <c:pt idx="6">
                  <c:v>140.98980979280481</c:v>
                </c:pt>
                <c:pt idx="7">
                  <c:v>145.64966771424156</c:v>
                </c:pt>
                <c:pt idx="8">
                  <c:v>149.00062536700568</c:v>
                </c:pt>
                <c:pt idx="9">
                  <c:v>152.9606033264842</c:v>
                </c:pt>
                <c:pt idx="10">
                  <c:v>151.92967475351037</c:v>
                </c:pt>
                <c:pt idx="11">
                  <c:v>156.48829454742446</c:v>
                </c:pt>
                <c:pt idx="12">
                  <c:v>156.18310732469678</c:v>
                </c:pt>
                <c:pt idx="13">
                  <c:v>156.41762180910555</c:v>
                </c:pt>
                <c:pt idx="14">
                  <c:v>154.79198717070946</c:v>
                </c:pt>
                <c:pt idx="15">
                  <c:v>147.30186392551184</c:v>
                </c:pt>
                <c:pt idx="16">
                  <c:v>141.80105751563889</c:v>
                </c:pt>
                <c:pt idx="17">
                  <c:v>136.05282365261229</c:v>
                </c:pt>
                <c:pt idx="18">
                  <c:v>130.21200247764003</c:v>
                </c:pt>
                <c:pt idx="19">
                  <c:v>120.63460683615529</c:v>
                </c:pt>
                <c:pt idx="20">
                  <c:v>110.84972023812918</c:v>
                </c:pt>
                <c:pt idx="21">
                  <c:v>107.1092088208637</c:v>
                </c:pt>
                <c:pt idx="22">
                  <c:v>102.64179084944502</c:v>
                </c:pt>
                <c:pt idx="23">
                  <c:v>98.482502819630952</c:v>
                </c:pt>
                <c:pt idx="24">
                  <c:v>92.391053123618349</c:v>
                </c:pt>
                <c:pt idx="25">
                  <c:v>95.170966244909636</c:v>
                </c:pt>
                <c:pt idx="26">
                  <c:v>95.138715935865036</c:v>
                </c:pt>
                <c:pt idx="27">
                  <c:v>90.589311011107895</c:v>
                </c:pt>
                <c:pt idx="28">
                  <c:v>89.879951094168973</c:v>
                </c:pt>
                <c:pt idx="29">
                  <c:v>87.686881582278147</c:v>
                </c:pt>
                <c:pt idx="30">
                  <c:v>82.202326248459144</c:v>
                </c:pt>
                <c:pt idx="31">
                  <c:v>79.949611644035997</c:v>
                </c:pt>
                <c:pt idx="32">
                  <c:v>83.200134518210021</c:v>
                </c:pt>
                <c:pt idx="33">
                  <c:v>88.020108299878004</c:v>
                </c:pt>
                <c:pt idx="34">
                  <c:v>80.522904708255211</c:v>
                </c:pt>
                <c:pt idx="35">
                  <c:v>80.989821014788873</c:v>
                </c:pt>
                <c:pt idx="36">
                  <c:v>79.374974504724236</c:v>
                </c:pt>
                <c:pt idx="37">
                  <c:v>78.837762986629627</c:v>
                </c:pt>
                <c:pt idx="38">
                  <c:v>76.669053290053725</c:v>
                </c:pt>
                <c:pt idx="39">
                  <c:v>77.144105215297273</c:v>
                </c:pt>
                <c:pt idx="40">
                  <c:v>72.703205370766142</c:v>
                </c:pt>
                <c:pt idx="41">
                  <c:v>73.906845589024499</c:v>
                </c:pt>
                <c:pt idx="42">
                  <c:v>76.015437781568863</c:v>
                </c:pt>
                <c:pt idx="43">
                  <c:v>81.81047883090352</c:v>
                </c:pt>
                <c:pt idx="44">
                  <c:v>90.854792625520929</c:v>
                </c:pt>
                <c:pt idx="45">
                  <c:v>93.758542410317389</c:v>
                </c:pt>
                <c:pt idx="46">
                  <c:v>94.50275198026003</c:v>
                </c:pt>
                <c:pt idx="47">
                  <c:v>96.201970549218998</c:v>
                </c:pt>
                <c:pt idx="48">
                  <c:v>98.550196510138747</c:v>
                </c:pt>
                <c:pt idx="49">
                  <c:v>99.226374555086807</c:v>
                </c:pt>
                <c:pt idx="50">
                  <c:v>100.62623876255081</c:v>
                </c:pt>
                <c:pt idx="51">
                  <c:v>100.04438119803854</c:v>
                </c:pt>
                <c:pt idx="52">
                  <c:v>104.83069988541726</c:v>
                </c:pt>
                <c:pt idx="53">
                  <c:v>109.65622669130484</c:v>
                </c:pt>
                <c:pt idx="54">
                  <c:v>113.89555698485401</c:v>
                </c:pt>
                <c:pt idx="55">
                  <c:v>116.89348826725157</c:v>
                </c:pt>
                <c:pt idx="56">
                  <c:v>118.3996848364948</c:v>
                </c:pt>
                <c:pt idx="57">
                  <c:v>115.36784623317698</c:v>
                </c:pt>
                <c:pt idx="58">
                  <c:v>111.37473962746373</c:v>
                </c:pt>
                <c:pt idx="59">
                  <c:v>107.26983272870129</c:v>
                </c:pt>
                <c:pt idx="60">
                  <c:v>105.9981439767852</c:v>
                </c:pt>
                <c:pt idx="61">
                  <c:v>108.75719204638173</c:v>
                </c:pt>
                <c:pt idx="62">
                  <c:v>111.29318739172871</c:v>
                </c:pt>
                <c:pt idx="63">
                  <c:v>109.98831258037268</c:v>
                </c:pt>
                <c:pt idx="64">
                  <c:v>111.41927912242879</c:v>
                </c:pt>
                <c:pt idx="65">
                  <c:v>112.28056405223711</c:v>
                </c:pt>
                <c:pt idx="66">
                  <c:v>110.12866170010003</c:v>
                </c:pt>
                <c:pt idx="67">
                  <c:v>108.45795268764054</c:v>
                </c:pt>
                <c:pt idx="68">
                  <c:v>108.29185856578289</c:v>
                </c:pt>
                <c:pt idx="69">
                  <c:v>102.80372644944049</c:v>
                </c:pt>
                <c:pt idx="70">
                  <c:v>99.993134762227712</c:v>
                </c:pt>
                <c:pt idx="71">
                  <c:v>97.848237063436017</c:v>
                </c:pt>
                <c:pt idx="72">
                  <c:v>100.94697874526999</c:v>
                </c:pt>
                <c:pt idx="73">
                  <c:v>103.76428954168858</c:v>
                </c:pt>
                <c:pt idx="74">
                  <c:v>105.64753411964494</c:v>
                </c:pt>
                <c:pt idx="75">
                  <c:v>106.12800621022762</c:v>
                </c:pt>
                <c:pt idx="76">
                  <c:v>106.59284098950985</c:v>
                </c:pt>
                <c:pt idx="77">
                  <c:v>102.89108444726023</c:v>
                </c:pt>
                <c:pt idx="78">
                  <c:v>101.06421117773988</c:v>
                </c:pt>
                <c:pt idx="79">
                  <c:v>100.29965212921627</c:v>
                </c:pt>
                <c:pt idx="80">
                  <c:v>99.63812689323936</c:v>
                </c:pt>
                <c:pt idx="81">
                  <c:v>100.8202231863725</c:v>
                </c:pt>
                <c:pt idx="82">
                  <c:v>102.45348449740578</c:v>
                </c:pt>
                <c:pt idx="83">
                  <c:v>103.54295239281635</c:v>
                </c:pt>
                <c:pt idx="84">
                  <c:v>103.84479393326944</c:v>
                </c:pt>
                <c:pt idx="85">
                  <c:v>102.85156430923657</c:v>
                </c:pt>
                <c:pt idx="86">
                  <c:v>101.52456298283946</c:v>
                </c:pt>
                <c:pt idx="87">
                  <c:v>95.753672393902946</c:v>
                </c:pt>
                <c:pt idx="88">
                  <c:v>94.425474409690707</c:v>
                </c:pt>
                <c:pt idx="89">
                  <c:v>98.3</c:v>
                </c:pt>
                <c:pt idx="90">
                  <c:v>102</c:v>
                </c:pt>
                <c:pt idx="91">
                  <c:v>102.1</c:v>
                </c:pt>
                <c:pt idx="92">
                  <c:v>102.2</c:v>
                </c:pt>
                <c:pt idx="93">
                  <c:v>104.3</c:v>
                </c:pt>
                <c:pt idx="94">
                  <c:v>105.4</c:v>
                </c:pt>
                <c:pt idx="95">
                  <c:v>109.2</c:v>
                </c:pt>
                <c:pt idx="96">
                  <c:v>111.2</c:v>
                </c:pt>
                <c:pt idx="97">
                  <c:v>113.1</c:v>
                </c:pt>
                <c:pt idx="98">
                  <c:v>117.5</c:v>
                </c:pt>
                <c:pt idx="99">
                  <c:v>119.1</c:v>
                </c:pt>
                <c:pt idx="100">
                  <c:v>121.1</c:v>
                </c:pt>
                <c:pt idx="101">
                  <c:v>119.9</c:v>
                </c:pt>
                <c:pt idx="102">
                  <c:v>116.7</c:v>
                </c:pt>
                <c:pt idx="103">
                  <c:v>116.2</c:v>
                </c:pt>
                <c:pt idx="104">
                  <c:v>118.1</c:v>
                </c:pt>
                <c:pt idx="105">
                  <c:v>121.5</c:v>
                </c:pt>
                <c:pt idx="106">
                  <c:v>126</c:v>
                </c:pt>
                <c:pt idx="107">
                  <c:v>129</c:v>
                </c:pt>
                <c:pt idx="108">
                  <c:v>132.6</c:v>
                </c:pt>
                <c:pt idx="109">
                  <c:v>141.5</c:v>
                </c:pt>
                <c:pt idx="110">
                  <c:v>145.80000000000001</c:v>
                </c:pt>
                <c:pt idx="111">
                  <c:v>146.69999999999999</c:v>
                </c:pt>
                <c:pt idx="112">
                  <c:v>144.19999999999999</c:v>
                </c:pt>
                <c:pt idx="113">
                  <c:v>150.19999999999999</c:v>
                </c:pt>
                <c:pt idx="114">
                  <c:v>146.5</c:v>
                </c:pt>
                <c:pt idx="115">
                  <c:v>143.4</c:v>
                </c:pt>
                <c:pt idx="116">
                  <c:v>142.69999999999999</c:v>
                </c:pt>
                <c:pt idx="117">
                  <c:v>139.30000000000001</c:v>
                </c:pt>
                <c:pt idx="118">
                  <c:v>137.4</c:v>
                </c:pt>
                <c:pt idx="119">
                  <c:v>138.22999999999999</c:v>
                </c:pt>
                <c:pt idx="120">
                  <c:v>134.5</c:v>
                </c:pt>
                <c:pt idx="121">
                  <c:v>129.4</c:v>
                </c:pt>
                <c:pt idx="122">
                  <c:v>126.8</c:v>
                </c:pt>
                <c:pt idx="123">
                  <c:v>122.6</c:v>
                </c:pt>
                <c:pt idx="124">
                  <c:v>117.8</c:v>
                </c:pt>
                <c:pt idx="125">
                  <c:v>116.7</c:v>
                </c:pt>
                <c:pt idx="126">
                  <c:v>115.9</c:v>
                </c:pt>
                <c:pt idx="127">
                  <c:v>111.2</c:v>
                </c:pt>
                <c:pt idx="128">
                  <c:v>108.9</c:v>
                </c:pt>
                <c:pt idx="129">
                  <c:v>111.3</c:v>
                </c:pt>
              </c:numCache>
            </c:numRef>
          </c:val>
          <c:smooth val="1"/>
          <c:extLst>
            <c:ext xmlns:c16="http://schemas.microsoft.com/office/drawing/2014/chart" uri="{C3380CC4-5D6E-409C-BE32-E72D297353CC}">
              <c16:uniqueId val="{00000002-EC47-48C3-B72F-DC751DD94873}"/>
            </c:ext>
          </c:extLst>
        </c:ser>
        <c:ser>
          <c:idx val="3"/>
          <c:order val="3"/>
          <c:tx>
            <c:strRef>
              <c:f>'Maandelikse data'!$E$439</c:f>
              <c:strCache>
                <c:ptCount val="1"/>
                <c:pt idx="0">
                  <c:v>Cereals</c:v>
                </c:pt>
              </c:strCache>
            </c:strRef>
          </c:tx>
          <c:spPr>
            <a:ln w="57150">
              <a:solidFill>
                <a:srgbClr val="FFC000"/>
              </a:solidFill>
            </a:ln>
          </c:spPr>
          <c:marker>
            <c:symbol val="none"/>
          </c:marker>
          <c:cat>
            <c:numRef>
              <c:f>'Maandelikse data'!$A$476:$A$605</c:f>
              <c:numCache>
                <c:formatCode>mmm\-yy</c:formatCode>
                <c:ptCount val="130"/>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pt idx="102">
                  <c:v>44378</c:v>
                </c:pt>
                <c:pt idx="103">
                  <c:v>44409</c:v>
                </c:pt>
                <c:pt idx="104">
                  <c:v>44440</c:v>
                </c:pt>
                <c:pt idx="105">
                  <c:v>44470</c:v>
                </c:pt>
                <c:pt idx="106">
                  <c:v>44501</c:v>
                </c:pt>
                <c:pt idx="107">
                  <c:v>44531</c:v>
                </c:pt>
                <c:pt idx="108">
                  <c:v>44562</c:v>
                </c:pt>
                <c:pt idx="109">
                  <c:v>44593</c:v>
                </c:pt>
                <c:pt idx="110">
                  <c:v>44621</c:v>
                </c:pt>
                <c:pt idx="111">
                  <c:v>44652</c:v>
                </c:pt>
                <c:pt idx="112">
                  <c:v>44682</c:v>
                </c:pt>
                <c:pt idx="113">
                  <c:v>44713</c:v>
                </c:pt>
                <c:pt idx="114">
                  <c:v>44743</c:v>
                </c:pt>
                <c:pt idx="115">
                  <c:v>44774</c:v>
                </c:pt>
                <c:pt idx="116">
                  <c:v>44805</c:v>
                </c:pt>
                <c:pt idx="117">
                  <c:v>44835</c:v>
                </c:pt>
                <c:pt idx="118">
                  <c:v>44866</c:v>
                </c:pt>
                <c:pt idx="119">
                  <c:v>44896</c:v>
                </c:pt>
                <c:pt idx="120">
                  <c:v>44927</c:v>
                </c:pt>
                <c:pt idx="121">
                  <c:v>44958</c:v>
                </c:pt>
                <c:pt idx="122">
                  <c:v>44986</c:v>
                </c:pt>
                <c:pt idx="123">
                  <c:v>45017</c:v>
                </c:pt>
                <c:pt idx="124">
                  <c:v>45047</c:v>
                </c:pt>
                <c:pt idx="125">
                  <c:v>45078</c:v>
                </c:pt>
                <c:pt idx="126">
                  <c:v>45108</c:v>
                </c:pt>
                <c:pt idx="127">
                  <c:v>45139</c:v>
                </c:pt>
                <c:pt idx="128">
                  <c:v>45170</c:v>
                </c:pt>
                <c:pt idx="129">
                  <c:v>45200</c:v>
                </c:pt>
              </c:numCache>
            </c:numRef>
          </c:cat>
          <c:val>
            <c:numRef>
              <c:f>'Maandelikse data'!$E$476:$E$605</c:f>
              <c:numCache>
                <c:formatCode>0.0</c:formatCode>
                <c:ptCount val="130"/>
                <c:pt idx="0">
                  <c:v>145.1815238164661</c:v>
                </c:pt>
                <c:pt idx="1">
                  <c:v>142.28296320376066</c:v>
                </c:pt>
                <c:pt idx="2">
                  <c:v>139.94143259706058</c:v>
                </c:pt>
                <c:pt idx="3">
                  <c:v>134.85359841365218</c:v>
                </c:pt>
                <c:pt idx="4">
                  <c:v>136.38004378807966</c:v>
                </c:pt>
                <c:pt idx="5">
                  <c:v>133.75932442834727</c:v>
                </c:pt>
                <c:pt idx="6">
                  <c:v>126.44121032332045</c:v>
                </c:pt>
                <c:pt idx="7">
                  <c:v>119.23171289056549</c:v>
                </c:pt>
                <c:pt idx="8">
                  <c:v>116.70574311251289</c:v>
                </c:pt>
                <c:pt idx="9">
                  <c:v>118.72257269561285</c:v>
                </c:pt>
                <c:pt idx="10">
                  <c:v>117.96309596273161</c:v>
                </c:pt>
                <c:pt idx="11">
                  <c:v>117.86421693242841</c:v>
                </c:pt>
                <c:pt idx="12">
                  <c:v>117.01217733715004</c:v>
                </c:pt>
                <c:pt idx="13">
                  <c:v>119.67409198907646</c:v>
                </c:pt>
                <c:pt idx="14">
                  <c:v>125.41490779859916</c:v>
                </c:pt>
                <c:pt idx="15">
                  <c:v>125.49068865080099</c:v>
                </c:pt>
                <c:pt idx="16">
                  <c:v>125.24655769261911</c:v>
                </c:pt>
                <c:pt idx="17">
                  <c:v>118.74797791701552</c:v>
                </c:pt>
                <c:pt idx="18">
                  <c:v>112.17488130810396</c:v>
                </c:pt>
                <c:pt idx="19">
                  <c:v>110.38564543685256</c:v>
                </c:pt>
                <c:pt idx="20">
                  <c:v>107.39467152541818</c:v>
                </c:pt>
                <c:pt idx="21">
                  <c:v>108.15048935566051</c:v>
                </c:pt>
                <c:pt idx="22">
                  <c:v>109.2610068441397</c:v>
                </c:pt>
                <c:pt idx="23">
                  <c:v>110.86365694612076</c:v>
                </c:pt>
                <c:pt idx="24">
                  <c:v>105.88943055242675</c:v>
                </c:pt>
                <c:pt idx="25">
                  <c:v>101.59219638311433</c:v>
                </c:pt>
                <c:pt idx="26">
                  <c:v>99.510545543850498</c:v>
                </c:pt>
                <c:pt idx="27">
                  <c:v>98.200338976423808</c:v>
                </c:pt>
                <c:pt idx="28">
                  <c:v>95.713241913393233</c:v>
                </c:pt>
                <c:pt idx="29">
                  <c:v>96.691273769041416</c:v>
                </c:pt>
                <c:pt idx="30">
                  <c:v>98.932173463811637</c:v>
                </c:pt>
                <c:pt idx="31">
                  <c:v>91.866668633807237</c:v>
                </c:pt>
                <c:pt idx="32">
                  <c:v>90.473025433902535</c:v>
                </c:pt>
                <c:pt idx="33">
                  <c:v>91.70440580229328</c:v>
                </c:pt>
                <c:pt idx="34">
                  <c:v>90.463244378738125</c:v>
                </c:pt>
                <c:pt idx="35">
                  <c:v>89.44325296582619</c:v>
                </c:pt>
                <c:pt idx="36">
                  <c:v>87.552279668955038</c:v>
                </c:pt>
                <c:pt idx="37">
                  <c:v>87.276844950811423</c:v>
                </c:pt>
                <c:pt idx="38">
                  <c:v>86.456393189997684</c:v>
                </c:pt>
                <c:pt idx="39">
                  <c:v>88.40663722323788</c:v>
                </c:pt>
                <c:pt idx="40">
                  <c:v>91.095747681976349</c:v>
                </c:pt>
                <c:pt idx="41">
                  <c:v>94.1407907533372</c:v>
                </c:pt>
                <c:pt idx="42">
                  <c:v>90.39702417418718</c:v>
                </c:pt>
                <c:pt idx="43">
                  <c:v>89.286235923771727</c:v>
                </c:pt>
                <c:pt idx="44">
                  <c:v>86.264780527243317</c:v>
                </c:pt>
                <c:pt idx="45">
                  <c:v>86.722832543219482</c:v>
                </c:pt>
                <c:pt idx="46">
                  <c:v>85.955940696720944</c:v>
                </c:pt>
                <c:pt idx="47">
                  <c:v>86.147942048355716</c:v>
                </c:pt>
                <c:pt idx="48">
                  <c:v>88.677239773854382</c:v>
                </c:pt>
                <c:pt idx="49">
                  <c:v>90.001005904042557</c:v>
                </c:pt>
                <c:pt idx="50">
                  <c:v>87.870141787606457</c:v>
                </c:pt>
                <c:pt idx="51">
                  <c:v>86.898149001560171</c:v>
                </c:pt>
                <c:pt idx="52">
                  <c:v>88.285371418213828</c:v>
                </c:pt>
                <c:pt idx="53">
                  <c:v>92.35992027848495</c:v>
                </c:pt>
                <c:pt idx="54">
                  <c:v>96.936263104958044</c:v>
                </c:pt>
                <c:pt idx="55">
                  <c:v>92.299060065774739</c:v>
                </c:pt>
                <c:pt idx="56">
                  <c:v>92.116331549676019</c:v>
                </c:pt>
                <c:pt idx="57">
                  <c:v>91.790709009535817</c:v>
                </c:pt>
                <c:pt idx="58">
                  <c:v>92.150231628546635</c:v>
                </c:pt>
                <c:pt idx="59">
                  <c:v>92.426980633244312</c:v>
                </c:pt>
                <c:pt idx="60">
                  <c:v>94.950616260921493</c:v>
                </c:pt>
                <c:pt idx="61">
                  <c:v>98.161934991542083</c:v>
                </c:pt>
                <c:pt idx="62">
                  <c:v>101.62252932379553</c:v>
                </c:pt>
                <c:pt idx="63">
                  <c:v>103.72397467251852</c:v>
                </c:pt>
                <c:pt idx="64">
                  <c:v>105.21882522325173</c:v>
                </c:pt>
                <c:pt idx="65">
                  <c:v>100.56514066292793</c:v>
                </c:pt>
                <c:pt idx="66">
                  <c:v>98.227446605502095</c:v>
                </c:pt>
                <c:pt idx="67">
                  <c:v>103.22454761468205</c:v>
                </c:pt>
                <c:pt idx="68">
                  <c:v>100.17879424594385</c:v>
                </c:pt>
                <c:pt idx="69">
                  <c:v>100.68668470246317</c:v>
                </c:pt>
                <c:pt idx="70">
                  <c:v>99.509479484797097</c:v>
                </c:pt>
                <c:pt idx="71">
                  <c:v>100.92162827130227</c:v>
                </c:pt>
                <c:pt idx="72">
                  <c:v>101.50380478420476</c:v>
                </c:pt>
                <c:pt idx="73">
                  <c:v>100.58610896699014</c:v>
                </c:pt>
                <c:pt idx="74">
                  <c:v>97.356303661435419</c:v>
                </c:pt>
                <c:pt idx="75">
                  <c:v>94.503230119130109</c:v>
                </c:pt>
                <c:pt idx="76">
                  <c:v>94.134080520392132</c:v>
                </c:pt>
                <c:pt idx="77">
                  <c:v>98.741938925294505</c:v>
                </c:pt>
                <c:pt idx="78">
                  <c:v>97.254701704385184</c:v>
                </c:pt>
                <c:pt idx="79">
                  <c:v>92.27718098950352</c:v>
                </c:pt>
                <c:pt idx="80">
                  <c:v>91.579226030875162</c:v>
                </c:pt>
                <c:pt idx="81">
                  <c:v>95.738998469446358</c:v>
                </c:pt>
                <c:pt idx="82">
                  <c:v>95.370165543634386</c:v>
                </c:pt>
                <c:pt idx="83">
                  <c:v>97.211764066088421</c:v>
                </c:pt>
                <c:pt idx="84">
                  <c:v>100.47996060889778</c:v>
                </c:pt>
                <c:pt idx="85">
                  <c:v>99.387836350169707</c:v>
                </c:pt>
                <c:pt idx="86">
                  <c:v>97.714065331684893</c:v>
                </c:pt>
                <c:pt idx="87">
                  <c:v>99.29649875113877</c:v>
                </c:pt>
                <c:pt idx="88">
                  <c:v>97.458006837396582</c:v>
                </c:pt>
                <c:pt idx="89">
                  <c:v>96.7</c:v>
                </c:pt>
                <c:pt idx="90">
                  <c:v>96.9</c:v>
                </c:pt>
                <c:pt idx="91">
                  <c:v>99</c:v>
                </c:pt>
                <c:pt idx="92">
                  <c:v>104</c:v>
                </c:pt>
                <c:pt idx="93">
                  <c:v>111.6</c:v>
                </c:pt>
                <c:pt idx="94">
                  <c:v>114.4</c:v>
                </c:pt>
                <c:pt idx="95">
                  <c:v>115.9</c:v>
                </c:pt>
                <c:pt idx="96">
                  <c:v>125</c:v>
                </c:pt>
                <c:pt idx="97">
                  <c:v>126.1</c:v>
                </c:pt>
                <c:pt idx="98">
                  <c:v>123.9</c:v>
                </c:pt>
                <c:pt idx="99">
                  <c:v>126.2</c:v>
                </c:pt>
                <c:pt idx="100">
                  <c:v>133.69999999999999</c:v>
                </c:pt>
                <c:pt idx="101">
                  <c:v>130.30000000000001</c:v>
                </c:pt>
                <c:pt idx="102">
                  <c:v>126.3</c:v>
                </c:pt>
                <c:pt idx="103">
                  <c:v>130.4</c:v>
                </c:pt>
                <c:pt idx="104">
                  <c:v>132.80000000000001</c:v>
                </c:pt>
                <c:pt idx="105">
                  <c:v>137.1</c:v>
                </c:pt>
                <c:pt idx="106">
                  <c:v>141.4</c:v>
                </c:pt>
                <c:pt idx="107">
                  <c:v>140.5</c:v>
                </c:pt>
                <c:pt idx="108">
                  <c:v>140.6</c:v>
                </c:pt>
                <c:pt idx="109">
                  <c:v>145.30000000000001</c:v>
                </c:pt>
                <c:pt idx="110">
                  <c:v>170.1</c:v>
                </c:pt>
                <c:pt idx="111">
                  <c:v>169.7</c:v>
                </c:pt>
                <c:pt idx="112">
                  <c:v>173.5</c:v>
                </c:pt>
                <c:pt idx="113">
                  <c:v>166.3</c:v>
                </c:pt>
                <c:pt idx="114">
                  <c:v>147.30000000000001</c:v>
                </c:pt>
                <c:pt idx="115">
                  <c:v>145.6</c:v>
                </c:pt>
                <c:pt idx="116">
                  <c:v>147.9</c:v>
                </c:pt>
                <c:pt idx="117">
                  <c:v>152.30000000000001</c:v>
                </c:pt>
                <c:pt idx="118">
                  <c:v>150.1</c:v>
                </c:pt>
                <c:pt idx="119">
                  <c:v>147.30000000000001</c:v>
                </c:pt>
                <c:pt idx="120">
                  <c:v>147.5</c:v>
                </c:pt>
                <c:pt idx="121">
                  <c:v>146.69999999999999</c:v>
                </c:pt>
                <c:pt idx="122">
                  <c:v>138.6</c:v>
                </c:pt>
                <c:pt idx="123">
                  <c:v>136.1</c:v>
                </c:pt>
                <c:pt idx="124">
                  <c:v>129.30000000000001</c:v>
                </c:pt>
                <c:pt idx="125">
                  <c:v>126.6</c:v>
                </c:pt>
                <c:pt idx="126">
                  <c:v>125.9</c:v>
                </c:pt>
                <c:pt idx="127">
                  <c:v>125</c:v>
                </c:pt>
                <c:pt idx="128">
                  <c:v>126.3</c:v>
                </c:pt>
                <c:pt idx="129">
                  <c:v>125</c:v>
                </c:pt>
              </c:numCache>
            </c:numRef>
          </c:val>
          <c:smooth val="1"/>
          <c:extLst>
            <c:ext xmlns:c16="http://schemas.microsoft.com/office/drawing/2014/chart" uri="{C3380CC4-5D6E-409C-BE32-E72D297353CC}">
              <c16:uniqueId val="{00000003-EC47-48C3-B72F-DC751DD94873}"/>
            </c:ext>
          </c:extLst>
        </c:ser>
        <c:ser>
          <c:idx val="4"/>
          <c:order val="4"/>
          <c:tx>
            <c:strRef>
              <c:f>'Maandelikse data'!$F$439</c:f>
              <c:strCache>
                <c:ptCount val="1"/>
                <c:pt idx="0">
                  <c:v>Sugar</c:v>
                </c:pt>
              </c:strCache>
            </c:strRef>
          </c:tx>
          <c:spPr>
            <a:ln w="57150">
              <a:solidFill>
                <a:schemeClr val="accent6">
                  <a:lumMod val="75000"/>
                </a:schemeClr>
              </a:solidFill>
            </a:ln>
          </c:spPr>
          <c:marker>
            <c:symbol val="none"/>
          </c:marker>
          <c:cat>
            <c:numRef>
              <c:f>'Maandelikse data'!$A$476:$A$605</c:f>
              <c:numCache>
                <c:formatCode>mmm\-yy</c:formatCode>
                <c:ptCount val="130"/>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pt idx="102">
                  <c:v>44378</c:v>
                </c:pt>
                <c:pt idx="103">
                  <c:v>44409</c:v>
                </c:pt>
                <c:pt idx="104">
                  <c:v>44440</c:v>
                </c:pt>
                <c:pt idx="105">
                  <c:v>44470</c:v>
                </c:pt>
                <c:pt idx="106">
                  <c:v>44501</c:v>
                </c:pt>
                <c:pt idx="107">
                  <c:v>44531</c:v>
                </c:pt>
                <c:pt idx="108">
                  <c:v>44562</c:v>
                </c:pt>
                <c:pt idx="109">
                  <c:v>44593</c:v>
                </c:pt>
                <c:pt idx="110">
                  <c:v>44621</c:v>
                </c:pt>
                <c:pt idx="111">
                  <c:v>44652</c:v>
                </c:pt>
                <c:pt idx="112">
                  <c:v>44682</c:v>
                </c:pt>
                <c:pt idx="113">
                  <c:v>44713</c:v>
                </c:pt>
                <c:pt idx="114">
                  <c:v>44743</c:v>
                </c:pt>
                <c:pt idx="115">
                  <c:v>44774</c:v>
                </c:pt>
                <c:pt idx="116">
                  <c:v>44805</c:v>
                </c:pt>
                <c:pt idx="117">
                  <c:v>44835</c:v>
                </c:pt>
                <c:pt idx="118">
                  <c:v>44866</c:v>
                </c:pt>
                <c:pt idx="119">
                  <c:v>44896</c:v>
                </c:pt>
                <c:pt idx="120">
                  <c:v>44927</c:v>
                </c:pt>
                <c:pt idx="121">
                  <c:v>44958</c:v>
                </c:pt>
                <c:pt idx="122">
                  <c:v>44986</c:v>
                </c:pt>
                <c:pt idx="123">
                  <c:v>45017</c:v>
                </c:pt>
                <c:pt idx="124">
                  <c:v>45047</c:v>
                </c:pt>
                <c:pt idx="125">
                  <c:v>45078</c:v>
                </c:pt>
                <c:pt idx="126">
                  <c:v>45108</c:v>
                </c:pt>
                <c:pt idx="127">
                  <c:v>45139</c:v>
                </c:pt>
                <c:pt idx="128">
                  <c:v>45170</c:v>
                </c:pt>
                <c:pt idx="129">
                  <c:v>45200</c:v>
                </c:pt>
              </c:numCache>
            </c:numRef>
          </c:cat>
          <c:val>
            <c:numRef>
              <c:f>'Maandelikse data'!$F$476:$F$605</c:f>
              <c:numCache>
                <c:formatCode>0.0</c:formatCode>
                <c:ptCount val="130"/>
                <c:pt idx="0">
                  <c:v>116.80381699954093</c:v>
                </c:pt>
                <c:pt idx="1">
                  <c:v>113.03131503730111</c:v>
                </c:pt>
                <c:pt idx="2">
                  <c:v>114.25355954001763</c:v>
                </c:pt>
                <c:pt idx="3">
                  <c:v>110.18203665570931</c:v>
                </c:pt>
                <c:pt idx="4">
                  <c:v>109.05965332640224</c:v>
                </c:pt>
                <c:pt idx="5">
                  <c:v>105.78139384776956</c:v>
                </c:pt>
                <c:pt idx="6">
                  <c:v>104.21030179463537</c:v>
                </c:pt>
                <c:pt idx="7">
                  <c:v>105.40276528605348</c:v>
                </c:pt>
                <c:pt idx="8">
                  <c:v>107.48678961322369</c:v>
                </c:pt>
                <c:pt idx="9">
                  <c:v>115.4995269318165</c:v>
                </c:pt>
                <c:pt idx="10">
                  <c:v>109.30210634299682</c:v>
                </c:pt>
                <c:pt idx="11">
                  <c:v>102.42688892325533</c:v>
                </c:pt>
                <c:pt idx="12">
                  <c:v>96.66561586042009</c:v>
                </c:pt>
                <c:pt idx="13">
                  <c:v>102.64378390915032</c:v>
                </c:pt>
                <c:pt idx="14">
                  <c:v>110.7726307718228</c:v>
                </c:pt>
                <c:pt idx="15">
                  <c:v>108.98088958399474</c:v>
                </c:pt>
                <c:pt idx="16">
                  <c:v>113.06535222598433</c:v>
                </c:pt>
                <c:pt idx="17">
                  <c:v>112.51489434201605</c:v>
                </c:pt>
                <c:pt idx="18">
                  <c:v>113.00065343757817</c:v>
                </c:pt>
                <c:pt idx="19">
                  <c:v>106.55555570639201</c:v>
                </c:pt>
                <c:pt idx="20">
                  <c:v>99.47579366988812</c:v>
                </c:pt>
                <c:pt idx="21">
                  <c:v>103.63359791259776</c:v>
                </c:pt>
                <c:pt idx="22">
                  <c:v>100.1931063239566</c:v>
                </c:pt>
                <c:pt idx="23">
                  <c:v>94.842797821846233</c:v>
                </c:pt>
                <c:pt idx="24">
                  <c:v>94.957567846497184</c:v>
                </c:pt>
                <c:pt idx="25">
                  <c:v>90.314178737709014</c:v>
                </c:pt>
                <c:pt idx="26">
                  <c:v>81.961550349257607</c:v>
                </c:pt>
                <c:pt idx="27">
                  <c:v>80.920100783832538</c:v>
                </c:pt>
                <c:pt idx="28">
                  <c:v>82.555654006274267</c:v>
                </c:pt>
                <c:pt idx="29">
                  <c:v>77.109703816954834</c:v>
                </c:pt>
                <c:pt idx="30">
                  <c:v>79.033789524338331</c:v>
                </c:pt>
                <c:pt idx="31">
                  <c:v>71.153932533072478</c:v>
                </c:pt>
                <c:pt idx="32">
                  <c:v>73.423078445288908</c:v>
                </c:pt>
                <c:pt idx="33">
                  <c:v>86.071892506609643</c:v>
                </c:pt>
                <c:pt idx="34">
                  <c:v>90.043835516588516</c:v>
                </c:pt>
                <c:pt idx="35">
                  <c:v>90.628937603044349</c:v>
                </c:pt>
                <c:pt idx="36">
                  <c:v>86.949545636293365</c:v>
                </c:pt>
                <c:pt idx="37">
                  <c:v>81.591538422519136</c:v>
                </c:pt>
                <c:pt idx="38">
                  <c:v>95.537606549512546</c:v>
                </c:pt>
                <c:pt idx="39">
                  <c:v>93.886943547915067</c:v>
                </c:pt>
                <c:pt idx="40">
                  <c:v>104.84431258612649</c:v>
                </c:pt>
                <c:pt idx="41">
                  <c:v>120.37631531588167</c:v>
                </c:pt>
                <c:pt idx="42">
                  <c:v>121.56138815445183</c:v>
                </c:pt>
                <c:pt idx="43">
                  <c:v>124.56803852012494</c:v>
                </c:pt>
                <c:pt idx="44">
                  <c:v>132.92506727587858</c:v>
                </c:pt>
                <c:pt idx="45">
                  <c:v>137.51024228031591</c:v>
                </c:pt>
                <c:pt idx="46">
                  <c:v>125.22591145554421</c:v>
                </c:pt>
                <c:pt idx="47">
                  <c:v>114.50419702032156</c:v>
                </c:pt>
                <c:pt idx="48">
                  <c:v>125.82856124651597</c:v>
                </c:pt>
                <c:pt idx="49">
                  <c:v>125.55390618285554</c:v>
                </c:pt>
                <c:pt idx="50">
                  <c:v>111.88414069776731</c:v>
                </c:pt>
                <c:pt idx="51">
                  <c:v>101.74025126410416</c:v>
                </c:pt>
                <c:pt idx="52">
                  <c:v>99.394216936680394</c:v>
                </c:pt>
                <c:pt idx="53">
                  <c:v>86.026884653805354</c:v>
                </c:pt>
                <c:pt idx="54">
                  <c:v>90.488823870802392</c:v>
                </c:pt>
                <c:pt idx="55">
                  <c:v>88.92181909912496</c:v>
                </c:pt>
                <c:pt idx="56">
                  <c:v>89.041874983921474</c:v>
                </c:pt>
                <c:pt idx="57">
                  <c:v>88.730168812863212</c:v>
                </c:pt>
                <c:pt idx="58">
                  <c:v>92.747119675646346</c:v>
                </c:pt>
                <c:pt idx="59">
                  <c:v>88.988682667407843</c:v>
                </c:pt>
                <c:pt idx="60">
                  <c:v>87.197088826716978</c:v>
                </c:pt>
                <c:pt idx="61">
                  <c:v>83.92642442324501</c:v>
                </c:pt>
                <c:pt idx="62">
                  <c:v>80.911259955603157</c:v>
                </c:pt>
                <c:pt idx="63">
                  <c:v>76.820903428127266</c:v>
                </c:pt>
                <c:pt idx="64">
                  <c:v>76.445837988091498</c:v>
                </c:pt>
                <c:pt idx="65">
                  <c:v>77.366087835607857</c:v>
                </c:pt>
                <c:pt idx="66">
                  <c:v>72.504837876915616</c:v>
                </c:pt>
                <c:pt idx="67">
                  <c:v>68.604442676421868</c:v>
                </c:pt>
                <c:pt idx="68">
                  <c:v>70.376529037432604</c:v>
                </c:pt>
                <c:pt idx="69">
                  <c:v>76.5001287105367</c:v>
                </c:pt>
                <c:pt idx="70">
                  <c:v>79.860808819617247</c:v>
                </c:pt>
                <c:pt idx="71">
                  <c:v>78.310288290509348</c:v>
                </c:pt>
                <c:pt idx="72">
                  <c:v>79.343218512367869</c:v>
                </c:pt>
                <c:pt idx="73">
                  <c:v>80.309199553179994</c:v>
                </c:pt>
                <c:pt idx="74">
                  <c:v>78.662742642588682</c:v>
                </c:pt>
                <c:pt idx="75">
                  <c:v>79.25601579755957</c:v>
                </c:pt>
                <c:pt idx="76">
                  <c:v>76.735576040519135</c:v>
                </c:pt>
                <c:pt idx="77">
                  <c:v>79.944073347305149</c:v>
                </c:pt>
                <c:pt idx="78">
                  <c:v>79.42907588374996</c:v>
                </c:pt>
                <c:pt idx="79">
                  <c:v>76.229237696470847</c:v>
                </c:pt>
                <c:pt idx="80">
                  <c:v>73.511486727583048</c:v>
                </c:pt>
                <c:pt idx="81">
                  <c:v>77.771612782652738</c:v>
                </c:pt>
                <c:pt idx="82">
                  <c:v>79.190245393610397</c:v>
                </c:pt>
                <c:pt idx="83">
                  <c:v>82.997695417744993</c:v>
                </c:pt>
                <c:pt idx="84">
                  <c:v>87.540273704349701</c:v>
                </c:pt>
                <c:pt idx="85">
                  <c:v>91.448643122242501</c:v>
                </c:pt>
                <c:pt idx="86">
                  <c:v>73.944245269412903</c:v>
                </c:pt>
                <c:pt idx="87">
                  <c:v>63.179505470140441</c:v>
                </c:pt>
                <c:pt idx="88">
                  <c:v>67.84539991535118</c:v>
                </c:pt>
                <c:pt idx="89">
                  <c:v>74.900000000000006</c:v>
                </c:pt>
                <c:pt idx="90">
                  <c:v>76</c:v>
                </c:pt>
                <c:pt idx="91">
                  <c:v>81.099999999999994</c:v>
                </c:pt>
                <c:pt idx="92">
                  <c:v>79</c:v>
                </c:pt>
                <c:pt idx="93">
                  <c:v>84.7</c:v>
                </c:pt>
                <c:pt idx="94">
                  <c:v>87.5</c:v>
                </c:pt>
                <c:pt idx="95">
                  <c:v>87.1</c:v>
                </c:pt>
                <c:pt idx="96">
                  <c:v>94.2</c:v>
                </c:pt>
                <c:pt idx="97">
                  <c:v>100.2</c:v>
                </c:pt>
                <c:pt idx="98">
                  <c:v>96.2</c:v>
                </c:pt>
                <c:pt idx="99">
                  <c:v>100</c:v>
                </c:pt>
                <c:pt idx="100">
                  <c:v>106.8</c:v>
                </c:pt>
                <c:pt idx="101">
                  <c:v>107.7</c:v>
                </c:pt>
                <c:pt idx="102">
                  <c:v>109.6</c:v>
                </c:pt>
                <c:pt idx="103">
                  <c:v>120.5</c:v>
                </c:pt>
                <c:pt idx="104">
                  <c:v>121.2</c:v>
                </c:pt>
                <c:pt idx="105">
                  <c:v>119.1</c:v>
                </c:pt>
                <c:pt idx="106">
                  <c:v>120.2</c:v>
                </c:pt>
                <c:pt idx="107">
                  <c:v>116.4</c:v>
                </c:pt>
                <c:pt idx="108">
                  <c:v>112.7</c:v>
                </c:pt>
                <c:pt idx="109">
                  <c:v>110.5</c:v>
                </c:pt>
                <c:pt idx="110">
                  <c:v>117.9</c:v>
                </c:pt>
                <c:pt idx="111">
                  <c:v>121.5</c:v>
                </c:pt>
                <c:pt idx="112">
                  <c:v>120.4</c:v>
                </c:pt>
                <c:pt idx="113">
                  <c:v>117.3</c:v>
                </c:pt>
                <c:pt idx="114">
                  <c:v>112.8</c:v>
                </c:pt>
                <c:pt idx="115">
                  <c:v>110.5</c:v>
                </c:pt>
                <c:pt idx="116">
                  <c:v>109.7</c:v>
                </c:pt>
                <c:pt idx="117">
                  <c:v>108.6</c:v>
                </c:pt>
                <c:pt idx="118">
                  <c:v>114.4</c:v>
                </c:pt>
                <c:pt idx="119">
                  <c:v>117.2</c:v>
                </c:pt>
                <c:pt idx="120">
                  <c:v>116.8</c:v>
                </c:pt>
                <c:pt idx="121">
                  <c:v>125.2</c:v>
                </c:pt>
                <c:pt idx="122">
                  <c:v>127</c:v>
                </c:pt>
                <c:pt idx="123">
                  <c:v>149.4</c:v>
                </c:pt>
                <c:pt idx="124">
                  <c:v>157.19999999999999</c:v>
                </c:pt>
                <c:pt idx="125">
                  <c:v>152.19999999999999</c:v>
                </c:pt>
                <c:pt idx="126">
                  <c:v>146.30000000000001</c:v>
                </c:pt>
                <c:pt idx="127">
                  <c:v>148.19999999999999</c:v>
                </c:pt>
                <c:pt idx="128">
                  <c:v>162.69999999999999</c:v>
                </c:pt>
                <c:pt idx="129">
                  <c:v>159.19999999999999</c:v>
                </c:pt>
              </c:numCache>
            </c:numRef>
          </c:val>
          <c:smooth val="0"/>
          <c:extLst>
            <c:ext xmlns:c16="http://schemas.microsoft.com/office/drawing/2014/chart" uri="{C3380CC4-5D6E-409C-BE32-E72D297353CC}">
              <c16:uniqueId val="{00000004-EC47-48C3-B72F-DC751DD94873}"/>
            </c:ext>
          </c:extLst>
        </c:ser>
        <c:dLbls>
          <c:showLegendKey val="0"/>
          <c:showVal val="0"/>
          <c:showCatName val="0"/>
          <c:showSerName val="0"/>
          <c:showPercent val="0"/>
          <c:showBubbleSize val="0"/>
        </c:dLbls>
        <c:smooth val="0"/>
        <c:axId val="124029952"/>
        <c:axId val="124044032"/>
      </c:lineChart>
      <c:dateAx>
        <c:axId val="124029952"/>
        <c:scaling>
          <c:orientation val="minMax"/>
          <c:max val="45229"/>
        </c:scaling>
        <c:delete val="0"/>
        <c:axPos val="b"/>
        <c:numFmt formatCode="mmm\-yy" sourceLinked="1"/>
        <c:majorTickMark val="out"/>
        <c:minorTickMark val="none"/>
        <c:tickLblPos val="nextTo"/>
        <c:txPr>
          <a:bodyPr/>
          <a:lstStyle/>
          <a:p>
            <a:pPr>
              <a:defRPr sz="1400"/>
            </a:pPr>
            <a:endParaRPr lang="en-US"/>
          </a:p>
        </c:txPr>
        <c:crossAx val="124044032"/>
        <c:crosses val="autoZero"/>
        <c:auto val="1"/>
        <c:lblOffset val="100"/>
        <c:baseTimeUnit val="months"/>
        <c:majorUnit val="6"/>
        <c:majorTimeUnit val="months"/>
      </c:dateAx>
      <c:valAx>
        <c:axId val="124044032"/>
        <c:scaling>
          <c:orientation val="minMax"/>
          <c:max val="175"/>
          <c:min val="50"/>
        </c:scaling>
        <c:delete val="0"/>
        <c:axPos val="l"/>
        <c:majorGridlines/>
        <c:title>
          <c:tx>
            <c:rich>
              <a:bodyPr rot="0" vert="horz"/>
              <a:lstStyle/>
              <a:p>
                <a:pPr>
                  <a:defRPr sz="1300"/>
                </a:pPr>
                <a:r>
                  <a:rPr lang="en-US" sz="1300"/>
                  <a:t>Index (2014 - 2016 </a:t>
                </a:r>
                <a:r>
                  <a:rPr lang="en-US" sz="1300" baseline="0"/>
                  <a:t>     </a:t>
                </a:r>
                <a:r>
                  <a:rPr lang="en-US" sz="1300"/>
                  <a:t>= 100)</a:t>
                </a:r>
              </a:p>
            </c:rich>
          </c:tx>
          <c:layout>
            <c:manualLayout>
              <c:xMode val="edge"/>
              <c:yMode val="edge"/>
              <c:x val="1.0610705908982554E-3"/>
              <c:y val="1.9875106710315494E-3"/>
            </c:manualLayout>
          </c:layout>
          <c:overlay val="0"/>
        </c:title>
        <c:numFmt formatCode="0.0" sourceLinked="1"/>
        <c:majorTickMark val="out"/>
        <c:minorTickMark val="none"/>
        <c:tickLblPos val="nextTo"/>
        <c:txPr>
          <a:bodyPr/>
          <a:lstStyle/>
          <a:p>
            <a:pPr>
              <a:defRPr sz="1200"/>
            </a:pPr>
            <a:endParaRPr lang="en-US"/>
          </a:p>
        </c:txPr>
        <c:crossAx val="124029952"/>
        <c:crosses val="autoZero"/>
        <c:crossBetween val="between"/>
        <c:majorUnit val="25"/>
      </c:valAx>
      <c:spPr>
        <a:ln>
          <a:solidFill>
            <a:schemeClr val="bg1">
              <a:lumMod val="65000"/>
            </a:schemeClr>
          </a:solidFill>
        </a:ln>
      </c:spPr>
    </c:plotArea>
    <c:legend>
      <c:legendPos val="b"/>
      <c:layout>
        <c:manualLayout>
          <c:xMode val="edge"/>
          <c:yMode val="edge"/>
          <c:x val="0.19663180984510628"/>
          <c:y val="2.7851053372235864E-2"/>
          <c:w val="0.69103059345732976"/>
          <c:h val="7.9031773537772881E-2"/>
        </c:manualLayout>
      </c:layout>
      <c:overlay val="0"/>
      <c:spPr>
        <a:noFill/>
        <a:ln>
          <a:noFill/>
        </a:ln>
      </c:spPr>
      <c:txPr>
        <a:bodyPr/>
        <a:lstStyle/>
        <a:p>
          <a:pPr>
            <a:defRPr sz="2400"/>
          </a:pPr>
          <a:endParaRPr lang="en-US"/>
        </a:p>
      </c:txPr>
    </c:legend>
    <c:plotVisOnly val="1"/>
    <c:dispBlanksAs val="gap"/>
    <c:showDLblsOverMax val="0"/>
  </c:chart>
  <c:spPr>
    <a:ln>
      <a:noFill/>
    </a:ln>
  </c:spPr>
  <c:txPr>
    <a:bodyPr/>
    <a:lstStyle/>
    <a:p>
      <a:pPr>
        <a:defRPr sz="1100" b="1">
          <a:latin typeface="Arial" pitchFamily="34" charset="0"/>
          <a:cs typeface="Arial"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800" b="1">
                <a:latin typeface="Arial" panose="020B0604020202020204" pitchFamily="34" charset="0"/>
                <a:cs typeface="Arial" panose="020B0604020202020204" pitchFamily="34" charset="0"/>
              </a:rPr>
              <a:t>Global inflation from 2000 to 2024 </a:t>
            </a:r>
          </a:p>
        </c:rich>
      </c:tx>
      <c:layout>
        <c:manualLayout>
          <c:xMode val="edge"/>
          <c:yMode val="edge"/>
          <c:x val="0.19975773490097409"/>
          <c:y val="1.4597291181232156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v>Global inflation</c:v>
          </c:tx>
          <c:spPr>
            <a:ln w="76200" cap="rnd">
              <a:solidFill>
                <a:schemeClr val="accent1"/>
              </a:solidFill>
              <a:round/>
            </a:ln>
            <a:effectLst/>
          </c:spPr>
          <c:marker>
            <c:symbol val="none"/>
          </c:marker>
          <c:cat>
            <c:strRef>
              <c:f>Sheet1!$A$2:$A$27</c:f>
              <c:strCach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strCache>
            </c:strRef>
          </c:cat>
          <c:val>
            <c:numRef>
              <c:f>Sheet1!$F$2:$F$26</c:f>
              <c:numCache>
                <c:formatCode>General</c:formatCode>
                <c:ptCount val="25"/>
                <c:pt idx="0">
                  <c:v>3.5</c:v>
                </c:pt>
                <c:pt idx="1">
                  <c:v>3.8</c:v>
                </c:pt>
                <c:pt idx="2">
                  <c:v>2.8</c:v>
                </c:pt>
                <c:pt idx="3">
                  <c:v>3</c:v>
                </c:pt>
                <c:pt idx="4">
                  <c:v>3.4</c:v>
                </c:pt>
                <c:pt idx="5">
                  <c:v>4.0999999999999996</c:v>
                </c:pt>
                <c:pt idx="6">
                  <c:v>4.3</c:v>
                </c:pt>
                <c:pt idx="7">
                  <c:v>4.8</c:v>
                </c:pt>
                <c:pt idx="8">
                  <c:v>9</c:v>
                </c:pt>
                <c:pt idx="9">
                  <c:v>2.9</c:v>
                </c:pt>
                <c:pt idx="10">
                  <c:v>3.4</c:v>
                </c:pt>
                <c:pt idx="11">
                  <c:v>4.8</c:v>
                </c:pt>
                <c:pt idx="12">
                  <c:v>3.7</c:v>
                </c:pt>
                <c:pt idx="13">
                  <c:v>2.6</c:v>
                </c:pt>
                <c:pt idx="14">
                  <c:v>2.4</c:v>
                </c:pt>
                <c:pt idx="15">
                  <c:v>1.4</c:v>
                </c:pt>
                <c:pt idx="16">
                  <c:v>1.6</c:v>
                </c:pt>
                <c:pt idx="17">
                  <c:v>2.1</c:v>
                </c:pt>
                <c:pt idx="18">
                  <c:v>2.4</c:v>
                </c:pt>
                <c:pt idx="19">
                  <c:v>2.2000000000000002</c:v>
                </c:pt>
                <c:pt idx="20">
                  <c:v>1.9</c:v>
                </c:pt>
                <c:pt idx="21">
                  <c:v>4.7</c:v>
                </c:pt>
                <c:pt idx="22">
                  <c:v>8.6999999999999993</c:v>
                </c:pt>
                <c:pt idx="23">
                  <c:v>6.9</c:v>
                </c:pt>
                <c:pt idx="24">
                  <c:v>5.8</c:v>
                </c:pt>
              </c:numCache>
            </c:numRef>
          </c:val>
          <c:smooth val="0"/>
          <c:extLst>
            <c:ext xmlns:c16="http://schemas.microsoft.com/office/drawing/2014/chart" uri="{C3380CC4-5D6E-409C-BE32-E72D297353CC}">
              <c16:uniqueId val="{00000000-BA7B-4235-B514-BE79CB7700C1}"/>
            </c:ext>
          </c:extLst>
        </c:ser>
        <c:dLbls>
          <c:showLegendKey val="0"/>
          <c:showVal val="0"/>
          <c:showCatName val="0"/>
          <c:showSerName val="0"/>
          <c:showPercent val="0"/>
          <c:showBubbleSize val="0"/>
        </c:dLbls>
        <c:smooth val="0"/>
        <c:axId val="811613792"/>
        <c:axId val="811612480"/>
      </c:lineChart>
      <c:catAx>
        <c:axId val="811613792"/>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a:t>Month</a:t>
                </a:r>
              </a:p>
            </c:rich>
          </c:tx>
          <c:layout>
            <c:manualLayout>
              <c:xMode val="edge"/>
              <c:yMode val="edge"/>
              <c:x val="0.38764536255755655"/>
              <c:y val="0.94810677972023905"/>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811612480"/>
        <c:crosses val="autoZero"/>
        <c:auto val="1"/>
        <c:lblAlgn val="ctr"/>
        <c:lblOffset val="100"/>
        <c:noMultiLvlLbl val="0"/>
      </c:catAx>
      <c:valAx>
        <c:axId val="811612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a:t>Percentage</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16137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365D34-37AF-4D8C-9D44-A0E2668F04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895C277A-3C1C-414C-ACED-3BCCD13E13F5}">
      <dgm:prSet phldrT="[Text]" custT="1"/>
      <dgm:spPr>
        <a:solidFill>
          <a:srgbClr val="FF0000"/>
        </a:solidFill>
      </dgm:spPr>
      <dgm:t>
        <a:bodyPr/>
        <a:lstStyle/>
        <a:p>
          <a:r>
            <a:rPr lang="en-ZA" sz="2800" b="1" dirty="0">
              <a:latin typeface="+mn-lt"/>
            </a:rPr>
            <a:t>International economy</a:t>
          </a:r>
        </a:p>
      </dgm:t>
    </dgm:pt>
    <dgm:pt modelId="{A2F5C76F-201D-41F9-BEDD-059E3D050478}" type="parTrans" cxnId="{D2FDD441-2AD7-4B74-B534-7DA9DA5B93C2}">
      <dgm:prSet/>
      <dgm:spPr/>
      <dgm:t>
        <a:bodyPr/>
        <a:lstStyle/>
        <a:p>
          <a:endParaRPr lang="en-ZA"/>
        </a:p>
      </dgm:t>
    </dgm:pt>
    <dgm:pt modelId="{B849A35D-15DD-413F-87CD-97F81E24FD50}" type="sibTrans" cxnId="{D2FDD441-2AD7-4B74-B534-7DA9DA5B93C2}">
      <dgm:prSet/>
      <dgm:spPr/>
      <dgm:t>
        <a:bodyPr/>
        <a:lstStyle/>
        <a:p>
          <a:endParaRPr lang="en-ZA"/>
        </a:p>
      </dgm:t>
    </dgm:pt>
    <dgm:pt modelId="{AAEC80B8-A29D-4583-BBDD-AC464787780B}">
      <dgm:prSet custT="1"/>
      <dgm:spPr/>
      <dgm:t>
        <a:bodyPr/>
        <a:lstStyle/>
        <a:p>
          <a:r>
            <a:rPr lang="en-ZA" sz="2800" b="1" dirty="0">
              <a:latin typeface="+mn-lt"/>
            </a:rPr>
            <a:t>International</a:t>
          </a:r>
          <a:r>
            <a:rPr lang="en-ZA" sz="2800" dirty="0">
              <a:latin typeface="Arial Rounded MT Bold" pitchFamily="34" charset="0"/>
            </a:rPr>
            <a:t> dairy situation</a:t>
          </a:r>
        </a:p>
      </dgm:t>
    </dgm:pt>
    <dgm:pt modelId="{32615363-4B95-42F5-A20C-9CF31CE92B6B}" type="parTrans" cxnId="{255710F7-2E67-496A-B3D1-4A8A6FB75F5A}">
      <dgm:prSet/>
      <dgm:spPr/>
      <dgm:t>
        <a:bodyPr/>
        <a:lstStyle/>
        <a:p>
          <a:endParaRPr lang="en-ZA"/>
        </a:p>
      </dgm:t>
    </dgm:pt>
    <dgm:pt modelId="{8C9DC2D3-624A-4FB7-A9BB-FCD0F0724CAD}" type="sibTrans" cxnId="{255710F7-2E67-496A-B3D1-4A8A6FB75F5A}">
      <dgm:prSet/>
      <dgm:spPr/>
      <dgm:t>
        <a:bodyPr/>
        <a:lstStyle/>
        <a:p>
          <a:endParaRPr lang="en-ZA"/>
        </a:p>
      </dgm:t>
    </dgm:pt>
    <dgm:pt modelId="{55CBB6C0-9926-4122-90CB-3FA03BDB9F9B}">
      <dgm:prSet custT="1"/>
      <dgm:spPr/>
      <dgm:t>
        <a:bodyPr/>
        <a:lstStyle/>
        <a:p>
          <a:r>
            <a:rPr lang="en-ZA" sz="2800" dirty="0">
              <a:latin typeface="Arial Rounded MT Bold" pitchFamily="34" charset="0"/>
            </a:rPr>
            <a:t>SA economic situation</a:t>
          </a:r>
        </a:p>
      </dgm:t>
    </dgm:pt>
    <dgm:pt modelId="{0F96D68E-1E97-430B-9387-130AF932CF17}" type="parTrans" cxnId="{0FC0ED99-78A7-41C3-A4C9-2E76638ECC56}">
      <dgm:prSet/>
      <dgm:spPr/>
      <dgm:t>
        <a:bodyPr/>
        <a:lstStyle/>
        <a:p>
          <a:endParaRPr lang="en-ZA"/>
        </a:p>
      </dgm:t>
    </dgm:pt>
    <dgm:pt modelId="{F6A2674D-9142-4B62-8201-880402AAD0FB}" type="sibTrans" cxnId="{0FC0ED99-78A7-41C3-A4C9-2E76638ECC56}">
      <dgm:prSet/>
      <dgm:spPr/>
      <dgm:t>
        <a:bodyPr/>
        <a:lstStyle/>
        <a:p>
          <a:endParaRPr lang="en-ZA"/>
        </a:p>
      </dgm:t>
    </dgm:pt>
    <dgm:pt modelId="{98F14676-EF7C-4C24-B713-4FC6C8F01C09}">
      <dgm:prSet custT="1"/>
      <dgm:spPr/>
      <dgm:t>
        <a:bodyPr/>
        <a:lstStyle/>
        <a:p>
          <a:r>
            <a:rPr lang="en-ZA" sz="2800" dirty="0">
              <a:latin typeface="Arial Rounded MT Bold" pitchFamily="34" charset="0"/>
            </a:rPr>
            <a:t>SA </a:t>
          </a:r>
          <a:r>
            <a:rPr lang="en-ZA" sz="2800" b="1" dirty="0">
              <a:latin typeface="+mn-lt"/>
            </a:rPr>
            <a:t>dairy</a:t>
          </a:r>
          <a:r>
            <a:rPr lang="en-ZA" sz="2800" dirty="0">
              <a:latin typeface="Arial Rounded MT Bold" pitchFamily="34" charset="0"/>
            </a:rPr>
            <a:t> situation</a:t>
          </a:r>
        </a:p>
      </dgm:t>
    </dgm:pt>
    <dgm:pt modelId="{83A3D98B-F8CE-4097-B086-95FF474CEEE8}" type="parTrans" cxnId="{A7A092DE-9F65-4369-9A3C-A0365F13ED1A}">
      <dgm:prSet/>
      <dgm:spPr/>
      <dgm:t>
        <a:bodyPr/>
        <a:lstStyle/>
        <a:p>
          <a:endParaRPr lang="en-ZA"/>
        </a:p>
      </dgm:t>
    </dgm:pt>
    <dgm:pt modelId="{82BE917D-604D-4211-AA5D-1172ACD2C791}" type="sibTrans" cxnId="{A7A092DE-9F65-4369-9A3C-A0365F13ED1A}">
      <dgm:prSet/>
      <dgm:spPr/>
      <dgm:t>
        <a:bodyPr/>
        <a:lstStyle/>
        <a:p>
          <a:endParaRPr lang="en-ZA"/>
        </a:p>
      </dgm:t>
    </dgm:pt>
    <dgm:pt modelId="{7C014A95-934E-48B1-8607-C997BE2467BF}" type="pres">
      <dgm:prSet presAssocID="{E5365D34-37AF-4D8C-9D44-A0E2668F0438}" presName="linear" presStyleCnt="0">
        <dgm:presLayoutVars>
          <dgm:dir/>
          <dgm:animLvl val="lvl"/>
          <dgm:resizeHandles val="exact"/>
        </dgm:presLayoutVars>
      </dgm:prSet>
      <dgm:spPr/>
    </dgm:pt>
    <dgm:pt modelId="{BB29D111-5695-44D7-97B3-CB10EDCDBF4C}" type="pres">
      <dgm:prSet presAssocID="{895C277A-3C1C-414C-ACED-3BCCD13E13F5}" presName="parentLin" presStyleCnt="0"/>
      <dgm:spPr/>
    </dgm:pt>
    <dgm:pt modelId="{0DB36A83-3704-4E7F-8B4D-CD6B8A161B7B}" type="pres">
      <dgm:prSet presAssocID="{895C277A-3C1C-414C-ACED-3BCCD13E13F5}" presName="parentLeftMargin" presStyleLbl="node1" presStyleIdx="0" presStyleCnt="4"/>
      <dgm:spPr/>
    </dgm:pt>
    <dgm:pt modelId="{416855BF-475E-4407-820D-DA52BBE30B35}" type="pres">
      <dgm:prSet presAssocID="{895C277A-3C1C-414C-ACED-3BCCD13E13F5}" presName="parentText" presStyleLbl="node1" presStyleIdx="0" presStyleCnt="4">
        <dgm:presLayoutVars>
          <dgm:chMax val="0"/>
          <dgm:bulletEnabled val="1"/>
        </dgm:presLayoutVars>
      </dgm:prSet>
      <dgm:spPr/>
    </dgm:pt>
    <dgm:pt modelId="{7AFB76CB-4890-4F56-B592-EA631DCD8349}" type="pres">
      <dgm:prSet presAssocID="{895C277A-3C1C-414C-ACED-3BCCD13E13F5}" presName="negativeSpace" presStyleCnt="0"/>
      <dgm:spPr/>
    </dgm:pt>
    <dgm:pt modelId="{514F095F-D29F-43DE-AD03-E564F42CF4D3}" type="pres">
      <dgm:prSet presAssocID="{895C277A-3C1C-414C-ACED-3BCCD13E13F5}" presName="childText" presStyleLbl="conFgAcc1" presStyleIdx="0" presStyleCnt="4">
        <dgm:presLayoutVars>
          <dgm:bulletEnabled val="1"/>
        </dgm:presLayoutVars>
      </dgm:prSet>
      <dgm:spPr/>
    </dgm:pt>
    <dgm:pt modelId="{435D2E1B-A5F8-44EE-A9BF-ACE7C3538C0F}" type="pres">
      <dgm:prSet presAssocID="{B849A35D-15DD-413F-87CD-97F81E24FD50}" presName="spaceBetweenRectangles" presStyleCnt="0"/>
      <dgm:spPr/>
    </dgm:pt>
    <dgm:pt modelId="{4CBB149D-A049-4C0A-837A-B7B4F1EF9F0F}" type="pres">
      <dgm:prSet presAssocID="{AAEC80B8-A29D-4583-BBDD-AC464787780B}" presName="parentLin" presStyleCnt="0"/>
      <dgm:spPr/>
    </dgm:pt>
    <dgm:pt modelId="{9F9B5E7B-1083-4395-B4A7-EC878D36B92E}" type="pres">
      <dgm:prSet presAssocID="{AAEC80B8-A29D-4583-BBDD-AC464787780B}" presName="parentLeftMargin" presStyleLbl="node1" presStyleIdx="0" presStyleCnt="4"/>
      <dgm:spPr/>
    </dgm:pt>
    <dgm:pt modelId="{96B998C1-611C-4A30-B199-E3441E258686}" type="pres">
      <dgm:prSet presAssocID="{AAEC80B8-A29D-4583-BBDD-AC464787780B}" presName="parentText" presStyleLbl="node1" presStyleIdx="1" presStyleCnt="4">
        <dgm:presLayoutVars>
          <dgm:chMax val="0"/>
          <dgm:bulletEnabled val="1"/>
        </dgm:presLayoutVars>
      </dgm:prSet>
      <dgm:spPr/>
    </dgm:pt>
    <dgm:pt modelId="{82B97737-C590-4405-97E9-9B69B65F5A9D}" type="pres">
      <dgm:prSet presAssocID="{AAEC80B8-A29D-4583-BBDD-AC464787780B}" presName="negativeSpace" presStyleCnt="0"/>
      <dgm:spPr/>
    </dgm:pt>
    <dgm:pt modelId="{8651A3B0-3030-4615-A840-762313A9CC3E}" type="pres">
      <dgm:prSet presAssocID="{AAEC80B8-A29D-4583-BBDD-AC464787780B}" presName="childText" presStyleLbl="conFgAcc1" presStyleIdx="1" presStyleCnt="4">
        <dgm:presLayoutVars>
          <dgm:bulletEnabled val="1"/>
        </dgm:presLayoutVars>
      </dgm:prSet>
      <dgm:spPr/>
    </dgm:pt>
    <dgm:pt modelId="{DBF24916-3BBD-4698-9498-8041899284BA}" type="pres">
      <dgm:prSet presAssocID="{8C9DC2D3-624A-4FB7-A9BB-FCD0F0724CAD}" presName="spaceBetweenRectangles" presStyleCnt="0"/>
      <dgm:spPr/>
    </dgm:pt>
    <dgm:pt modelId="{784B188F-2ABC-40D7-889F-5FFBAC3939C8}" type="pres">
      <dgm:prSet presAssocID="{55CBB6C0-9926-4122-90CB-3FA03BDB9F9B}" presName="parentLin" presStyleCnt="0"/>
      <dgm:spPr/>
    </dgm:pt>
    <dgm:pt modelId="{58434F5B-11DA-424D-95EE-8ECFC3995C95}" type="pres">
      <dgm:prSet presAssocID="{55CBB6C0-9926-4122-90CB-3FA03BDB9F9B}" presName="parentLeftMargin" presStyleLbl="node1" presStyleIdx="1" presStyleCnt="4"/>
      <dgm:spPr/>
    </dgm:pt>
    <dgm:pt modelId="{1192F00B-A66B-433C-9490-8A20B5C80DF1}" type="pres">
      <dgm:prSet presAssocID="{55CBB6C0-9926-4122-90CB-3FA03BDB9F9B}" presName="parentText" presStyleLbl="node1" presStyleIdx="2" presStyleCnt="4">
        <dgm:presLayoutVars>
          <dgm:chMax val="0"/>
          <dgm:bulletEnabled val="1"/>
        </dgm:presLayoutVars>
      </dgm:prSet>
      <dgm:spPr/>
    </dgm:pt>
    <dgm:pt modelId="{E52B6CC1-9FAF-402E-88E4-359EA86F4EED}" type="pres">
      <dgm:prSet presAssocID="{55CBB6C0-9926-4122-90CB-3FA03BDB9F9B}" presName="negativeSpace" presStyleCnt="0"/>
      <dgm:spPr/>
    </dgm:pt>
    <dgm:pt modelId="{FE8EF258-1C83-4C3A-B9B9-FDF297FD4010}" type="pres">
      <dgm:prSet presAssocID="{55CBB6C0-9926-4122-90CB-3FA03BDB9F9B}" presName="childText" presStyleLbl="conFgAcc1" presStyleIdx="2" presStyleCnt="4">
        <dgm:presLayoutVars>
          <dgm:bulletEnabled val="1"/>
        </dgm:presLayoutVars>
      </dgm:prSet>
      <dgm:spPr/>
    </dgm:pt>
    <dgm:pt modelId="{DC9FA666-938E-40DD-82B7-A2E8B47AFF8B}" type="pres">
      <dgm:prSet presAssocID="{F6A2674D-9142-4B62-8201-880402AAD0FB}" presName="spaceBetweenRectangles" presStyleCnt="0"/>
      <dgm:spPr/>
    </dgm:pt>
    <dgm:pt modelId="{8BB503C5-D66A-450C-954E-68AEA4518DDC}" type="pres">
      <dgm:prSet presAssocID="{98F14676-EF7C-4C24-B713-4FC6C8F01C09}" presName="parentLin" presStyleCnt="0"/>
      <dgm:spPr/>
    </dgm:pt>
    <dgm:pt modelId="{83D7A4BA-079C-4719-87A4-23E2315023BB}" type="pres">
      <dgm:prSet presAssocID="{98F14676-EF7C-4C24-B713-4FC6C8F01C09}" presName="parentLeftMargin" presStyleLbl="node1" presStyleIdx="2" presStyleCnt="4"/>
      <dgm:spPr/>
    </dgm:pt>
    <dgm:pt modelId="{4BE1D2F8-E472-4DAD-B907-21D46ACCB378}" type="pres">
      <dgm:prSet presAssocID="{98F14676-EF7C-4C24-B713-4FC6C8F01C09}" presName="parentText" presStyleLbl="node1" presStyleIdx="3" presStyleCnt="4">
        <dgm:presLayoutVars>
          <dgm:chMax val="0"/>
          <dgm:bulletEnabled val="1"/>
        </dgm:presLayoutVars>
      </dgm:prSet>
      <dgm:spPr/>
    </dgm:pt>
    <dgm:pt modelId="{915FF236-B710-4C88-98EA-A6799C2EACBA}" type="pres">
      <dgm:prSet presAssocID="{98F14676-EF7C-4C24-B713-4FC6C8F01C09}" presName="negativeSpace" presStyleCnt="0"/>
      <dgm:spPr/>
    </dgm:pt>
    <dgm:pt modelId="{9AB5996A-E6D4-448B-A710-7B36EB067933}" type="pres">
      <dgm:prSet presAssocID="{98F14676-EF7C-4C24-B713-4FC6C8F01C09}" presName="childText" presStyleLbl="conFgAcc1" presStyleIdx="3" presStyleCnt="4">
        <dgm:presLayoutVars>
          <dgm:bulletEnabled val="1"/>
        </dgm:presLayoutVars>
      </dgm:prSet>
      <dgm:spPr/>
    </dgm:pt>
  </dgm:ptLst>
  <dgm:cxnLst>
    <dgm:cxn modelId="{C071D324-AA49-4A3E-B2E1-1F28A15F70B1}" type="presOf" srcId="{55CBB6C0-9926-4122-90CB-3FA03BDB9F9B}" destId="{1192F00B-A66B-433C-9490-8A20B5C80DF1}" srcOrd="1" destOrd="0" presId="urn:microsoft.com/office/officeart/2005/8/layout/list1"/>
    <dgm:cxn modelId="{6CB57E61-7AF4-40BB-B259-A49F0EF0C00F}" type="presOf" srcId="{AAEC80B8-A29D-4583-BBDD-AC464787780B}" destId="{96B998C1-611C-4A30-B199-E3441E258686}" srcOrd="1" destOrd="0" presId="urn:microsoft.com/office/officeart/2005/8/layout/list1"/>
    <dgm:cxn modelId="{D2FDD441-2AD7-4B74-B534-7DA9DA5B93C2}" srcId="{E5365D34-37AF-4D8C-9D44-A0E2668F0438}" destId="{895C277A-3C1C-414C-ACED-3BCCD13E13F5}" srcOrd="0" destOrd="0" parTransId="{A2F5C76F-201D-41F9-BEDD-059E3D050478}" sibTransId="{B849A35D-15DD-413F-87CD-97F81E24FD50}"/>
    <dgm:cxn modelId="{9495FD79-C756-4269-BC08-DB63BD1B2A65}" type="presOf" srcId="{AAEC80B8-A29D-4583-BBDD-AC464787780B}" destId="{9F9B5E7B-1083-4395-B4A7-EC878D36B92E}" srcOrd="0" destOrd="0" presId="urn:microsoft.com/office/officeart/2005/8/layout/list1"/>
    <dgm:cxn modelId="{F195597E-5B3C-4C5B-8CE5-0BDA4EC0B496}" type="presOf" srcId="{98F14676-EF7C-4C24-B713-4FC6C8F01C09}" destId="{4BE1D2F8-E472-4DAD-B907-21D46ACCB378}" srcOrd="1" destOrd="0" presId="urn:microsoft.com/office/officeart/2005/8/layout/list1"/>
    <dgm:cxn modelId="{918E0781-84C6-40F2-ABC7-C78BDF3AD667}" type="presOf" srcId="{895C277A-3C1C-414C-ACED-3BCCD13E13F5}" destId="{0DB36A83-3704-4E7F-8B4D-CD6B8A161B7B}" srcOrd="0" destOrd="0" presId="urn:microsoft.com/office/officeart/2005/8/layout/list1"/>
    <dgm:cxn modelId="{0FC0ED99-78A7-41C3-A4C9-2E76638ECC56}" srcId="{E5365D34-37AF-4D8C-9D44-A0E2668F0438}" destId="{55CBB6C0-9926-4122-90CB-3FA03BDB9F9B}" srcOrd="2" destOrd="0" parTransId="{0F96D68E-1E97-430B-9387-130AF932CF17}" sibTransId="{F6A2674D-9142-4B62-8201-880402AAD0FB}"/>
    <dgm:cxn modelId="{D30D6FC4-D589-46DA-A093-0DDDDDE87359}" type="presOf" srcId="{895C277A-3C1C-414C-ACED-3BCCD13E13F5}" destId="{416855BF-475E-4407-820D-DA52BBE30B35}" srcOrd="1" destOrd="0" presId="urn:microsoft.com/office/officeart/2005/8/layout/list1"/>
    <dgm:cxn modelId="{4F9E9FCD-1A5B-4A85-A8B4-95247671EA99}" type="presOf" srcId="{E5365D34-37AF-4D8C-9D44-A0E2668F0438}" destId="{7C014A95-934E-48B1-8607-C997BE2467BF}" srcOrd="0" destOrd="0" presId="urn:microsoft.com/office/officeart/2005/8/layout/list1"/>
    <dgm:cxn modelId="{161E19DE-6E1B-40D6-8546-BC3F0F60C706}" type="presOf" srcId="{98F14676-EF7C-4C24-B713-4FC6C8F01C09}" destId="{83D7A4BA-079C-4719-87A4-23E2315023BB}" srcOrd="0" destOrd="0" presId="urn:microsoft.com/office/officeart/2005/8/layout/list1"/>
    <dgm:cxn modelId="{A7A092DE-9F65-4369-9A3C-A0365F13ED1A}" srcId="{E5365D34-37AF-4D8C-9D44-A0E2668F0438}" destId="{98F14676-EF7C-4C24-B713-4FC6C8F01C09}" srcOrd="3" destOrd="0" parTransId="{83A3D98B-F8CE-4097-B086-95FF474CEEE8}" sibTransId="{82BE917D-604D-4211-AA5D-1172ACD2C791}"/>
    <dgm:cxn modelId="{255710F7-2E67-496A-B3D1-4A8A6FB75F5A}" srcId="{E5365D34-37AF-4D8C-9D44-A0E2668F0438}" destId="{AAEC80B8-A29D-4583-BBDD-AC464787780B}" srcOrd="1" destOrd="0" parTransId="{32615363-4B95-42F5-A20C-9CF31CE92B6B}" sibTransId="{8C9DC2D3-624A-4FB7-A9BB-FCD0F0724CAD}"/>
    <dgm:cxn modelId="{540547FD-214A-44C3-A599-8E45CF12450C}" type="presOf" srcId="{55CBB6C0-9926-4122-90CB-3FA03BDB9F9B}" destId="{58434F5B-11DA-424D-95EE-8ECFC3995C95}" srcOrd="0" destOrd="0" presId="urn:microsoft.com/office/officeart/2005/8/layout/list1"/>
    <dgm:cxn modelId="{095B2DE0-4E2A-4C15-9FA3-5DAFD2A3699F}" type="presParOf" srcId="{7C014A95-934E-48B1-8607-C997BE2467BF}" destId="{BB29D111-5695-44D7-97B3-CB10EDCDBF4C}" srcOrd="0" destOrd="0" presId="urn:microsoft.com/office/officeart/2005/8/layout/list1"/>
    <dgm:cxn modelId="{9CB119B2-85B3-4576-8759-B39E10AFED9D}" type="presParOf" srcId="{BB29D111-5695-44D7-97B3-CB10EDCDBF4C}" destId="{0DB36A83-3704-4E7F-8B4D-CD6B8A161B7B}" srcOrd="0" destOrd="0" presId="urn:microsoft.com/office/officeart/2005/8/layout/list1"/>
    <dgm:cxn modelId="{829D6C25-6BEE-4690-B611-18663C5C1965}" type="presParOf" srcId="{BB29D111-5695-44D7-97B3-CB10EDCDBF4C}" destId="{416855BF-475E-4407-820D-DA52BBE30B35}" srcOrd="1" destOrd="0" presId="urn:microsoft.com/office/officeart/2005/8/layout/list1"/>
    <dgm:cxn modelId="{5AF64759-1417-4100-9F63-B4F3D22933EF}" type="presParOf" srcId="{7C014A95-934E-48B1-8607-C997BE2467BF}" destId="{7AFB76CB-4890-4F56-B592-EA631DCD8349}" srcOrd="1" destOrd="0" presId="urn:microsoft.com/office/officeart/2005/8/layout/list1"/>
    <dgm:cxn modelId="{8AE22455-3AA1-4FCC-935D-3C1BEE4B773A}" type="presParOf" srcId="{7C014A95-934E-48B1-8607-C997BE2467BF}" destId="{514F095F-D29F-43DE-AD03-E564F42CF4D3}" srcOrd="2" destOrd="0" presId="urn:microsoft.com/office/officeart/2005/8/layout/list1"/>
    <dgm:cxn modelId="{8F7124D4-C68D-4506-B6F0-8ED971F28CF9}" type="presParOf" srcId="{7C014A95-934E-48B1-8607-C997BE2467BF}" destId="{435D2E1B-A5F8-44EE-A9BF-ACE7C3538C0F}" srcOrd="3" destOrd="0" presId="urn:microsoft.com/office/officeart/2005/8/layout/list1"/>
    <dgm:cxn modelId="{774B9B67-379E-4B77-9F08-BE0FA42107B7}" type="presParOf" srcId="{7C014A95-934E-48B1-8607-C997BE2467BF}" destId="{4CBB149D-A049-4C0A-837A-B7B4F1EF9F0F}" srcOrd="4" destOrd="0" presId="urn:microsoft.com/office/officeart/2005/8/layout/list1"/>
    <dgm:cxn modelId="{F7A55720-7364-4A61-99ED-8357D6608884}" type="presParOf" srcId="{4CBB149D-A049-4C0A-837A-B7B4F1EF9F0F}" destId="{9F9B5E7B-1083-4395-B4A7-EC878D36B92E}" srcOrd="0" destOrd="0" presId="urn:microsoft.com/office/officeart/2005/8/layout/list1"/>
    <dgm:cxn modelId="{C05B2B61-E6F2-497B-8F7F-37C7C43306D3}" type="presParOf" srcId="{4CBB149D-A049-4C0A-837A-B7B4F1EF9F0F}" destId="{96B998C1-611C-4A30-B199-E3441E258686}" srcOrd="1" destOrd="0" presId="urn:microsoft.com/office/officeart/2005/8/layout/list1"/>
    <dgm:cxn modelId="{BEA00D91-C0D3-414B-AB4C-F8C6331A1E9D}" type="presParOf" srcId="{7C014A95-934E-48B1-8607-C997BE2467BF}" destId="{82B97737-C590-4405-97E9-9B69B65F5A9D}" srcOrd="5" destOrd="0" presId="urn:microsoft.com/office/officeart/2005/8/layout/list1"/>
    <dgm:cxn modelId="{E0AF6D76-1C9F-4E8E-9FBF-84F8A177E701}" type="presParOf" srcId="{7C014A95-934E-48B1-8607-C997BE2467BF}" destId="{8651A3B0-3030-4615-A840-762313A9CC3E}" srcOrd="6" destOrd="0" presId="urn:microsoft.com/office/officeart/2005/8/layout/list1"/>
    <dgm:cxn modelId="{BB57B2FC-A82E-467A-BE00-0AE362D2264E}" type="presParOf" srcId="{7C014A95-934E-48B1-8607-C997BE2467BF}" destId="{DBF24916-3BBD-4698-9498-8041899284BA}" srcOrd="7" destOrd="0" presId="urn:microsoft.com/office/officeart/2005/8/layout/list1"/>
    <dgm:cxn modelId="{BF413385-4751-4B76-8D3C-DF032EE6ADCB}" type="presParOf" srcId="{7C014A95-934E-48B1-8607-C997BE2467BF}" destId="{784B188F-2ABC-40D7-889F-5FFBAC3939C8}" srcOrd="8" destOrd="0" presId="urn:microsoft.com/office/officeart/2005/8/layout/list1"/>
    <dgm:cxn modelId="{E7AA0AA4-D986-40FC-AE1F-2054AEF1B7A8}" type="presParOf" srcId="{784B188F-2ABC-40D7-889F-5FFBAC3939C8}" destId="{58434F5B-11DA-424D-95EE-8ECFC3995C95}" srcOrd="0" destOrd="0" presId="urn:microsoft.com/office/officeart/2005/8/layout/list1"/>
    <dgm:cxn modelId="{70A5DD1B-B065-49C0-AB8D-334DAEF2597D}" type="presParOf" srcId="{784B188F-2ABC-40D7-889F-5FFBAC3939C8}" destId="{1192F00B-A66B-433C-9490-8A20B5C80DF1}" srcOrd="1" destOrd="0" presId="urn:microsoft.com/office/officeart/2005/8/layout/list1"/>
    <dgm:cxn modelId="{B007BBFB-6557-4992-9AC8-7DD3540FC1BC}" type="presParOf" srcId="{7C014A95-934E-48B1-8607-C997BE2467BF}" destId="{E52B6CC1-9FAF-402E-88E4-359EA86F4EED}" srcOrd="9" destOrd="0" presId="urn:microsoft.com/office/officeart/2005/8/layout/list1"/>
    <dgm:cxn modelId="{9F621802-7A83-4659-B242-C59E2A25BB74}" type="presParOf" srcId="{7C014A95-934E-48B1-8607-C997BE2467BF}" destId="{FE8EF258-1C83-4C3A-B9B9-FDF297FD4010}" srcOrd="10" destOrd="0" presId="urn:microsoft.com/office/officeart/2005/8/layout/list1"/>
    <dgm:cxn modelId="{B14FDAF6-9237-498E-B9F9-BBDF06ABF39E}" type="presParOf" srcId="{7C014A95-934E-48B1-8607-C997BE2467BF}" destId="{DC9FA666-938E-40DD-82B7-A2E8B47AFF8B}" srcOrd="11" destOrd="0" presId="urn:microsoft.com/office/officeart/2005/8/layout/list1"/>
    <dgm:cxn modelId="{90AABE2E-D49A-4815-B303-5AB18CE3BBCC}" type="presParOf" srcId="{7C014A95-934E-48B1-8607-C997BE2467BF}" destId="{8BB503C5-D66A-450C-954E-68AEA4518DDC}" srcOrd="12" destOrd="0" presId="urn:microsoft.com/office/officeart/2005/8/layout/list1"/>
    <dgm:cxn modelId="{AED2BA99-87A3-4DBC-B8C1-8689DD81B16D}" type="presParOf" srcId="{8BB503C5-D66A-450C-954E-68AEA4518DDC}" destId="{83D7A4BA-079C-4719-87A4-23E2315023BB}" srcOrd="0" destOrd="0" presId="urn:microsoft.com/office/officeart/2005/8/layout/list1"/>
    <dgm:cxn modelId="{D91D520A-58D1-4721-BA8A-D139CBAB2FDD}" type="presParOf" srcId="{8BB503C5-D66A-450C-954E-68AEA4518DDC}" destId="{4BE1D2F8-E472-4DAD-B907-21D46ACCB378}" srcOrd="1" destOrd="0" presId="urn:microsoft.com/office/officeart/2005/8/layout/list1"/>
    <dgm:cxn modelId="{3A131087-AED3-4C34-8317-06BB78933AAB}" type="presParOf" srcId="{7C014A95-934E-48B1-8607-C997BE2467BF}" destId="{915FF236-B710-4C88-98EA-A6799C2EACBA}" srcOrd="13" destOrd="0" presId="urn:microsoft.com/office/officeart/2005/8/layout/list1"/>
    <dgm:cxn modelId="{9AD01FFE-1E93-4DDE-A5FA-BA4441D885F0}" type="presParOf" srcId="{7C014A95-934E-48B1-8607-C997BE2467BF}" destId="{9AB5996A-E6D4-448B-A710-7B36EB06793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365D34-37AF-4D8C-9D44-A0E2668F04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895C277A-3C1C-414C-ACED-3BCCD13E13F5}">
      <dgm:prSet phldrT="[Text]" custT="1"/>
      <dgm:spPr/>
      <dgm:t>
        <a:bodyPr/>
        <a:lstStyle/>
        <a:p>
          <a:r>
            <a:rPr lang="en-ZA" sz="2800" dirty="0">
              <a:latin typeface="Arial Rounded MT Bold" pitchFamily="34" charset="0"/>
            </a:rPr>
            <a:t>International economy</a:t>
          </a:r>
        </a:p>
      </dgm:t>
    </dgm:pt>
    <dgm:pt modelId="{A2F5C76F-201D-41F9-BEDD-059E3D050478}" type="parTrans" cxnId="{D2FDD441-2AD7-4B74-B534-7DA9DA5B93C2}">
      <dgm:prSet/>
      <dgm:spPr/>
      <dgm:t>
        <a:bodyPr/>
        <a:lstStyle/>
        <a:p>
          <a:endParaRPr lang="en-ZA"/>
        </a:p>
      </dgm:t>
    </dgm:pt>
    <dgm:pt modelId="{B849A35D-15DD-413F-87CD-97F81E24FD50}" type="sibTrans" cxnId="{D2FDD441-2AD7-4B74-B534-7DA9DA5B93C2}">
      <dgm:prSet/>
      <dgm:spPr/>
      <dgm:t>
        <a:bodyPr/>
        <a:lstStyle/>
        <a:p>
          <a:endParaRPr lang="en-ZA"/>
        </a:p>
      </dgm:t>
    </dgm:pt>
    <dgm:pt modelId="{AAEC80B8-A29D-4583-BBDD-AC464787780B}">
      <dgm:prSet custT="1"/>
      <dgm:spPr>
        <a:solidFill>
          <a:srgbClr val="FF0000"/>
        </a:solidFill>
      </dgm:spPr>
      <dgm:t>
        <a:bodyPr/>
        <a:lstStyle/>
        <a:p>
          <a:r>
            <a:rPr lang="en-ZA" sz="2800" b="1" dirty="0">
              <a:latin typeface="Arial" panose="020B0604020202020204" pitchFamily="34" charset="0"/>
              <a:cs typeface="Arial" panose="020B0604020202020204" pitchFamily="34" charset="0"/>
            </a:rPr>
            <a:t>International</a:t>
          </a:r>
          <a:r>
            <a:rPr lang="en-ZA" sz="2800" dirty="0">
              <a:latin typeface="Arial Rounded MT Bold" pitchFamily="34" charset="0"/>
            </a:rPr>
            <a:t> dairy situation </a:t>
          </a:r>
          <a:endParaRPr lang="en-ZA" sz="1600" dirty="0">
            <a:latin typeface="Arial Rounded MT Bold" pitchFamily="34" charset="0"/>
          </a:endParaRPr>
        </a:p>
      </dgm:t>
    </dgm:pt>
    <dgm:pt modelId="{32615363-4B95-42F5-A20C-9CF31CE92B6B}" type="parTrans" cxnId="{255710F7-2E67-496A-B3D1-4A8A6FB75F5A}">
      <dgm:prSet/>
      <dgm:spPr/>
      <dgm:t>
        <a:bodyPr/>
        <a:lstStyle/>
        <a:p>
          <a:endParaRPr lang="en-ZA"/>
        </a:p>
      </dgm:t>
    </dgm:pt>
    <dgm:pt modelId="{8C9DC2D3-624A-4FB7-A9BB-FCD0F0724CAD}" type="sibTrans" cxnId="{255710F7-2E67-496A-B3D1-4A8A6FB75F5A}">
      <dgm:prSet/>
      <dgm:spPr/>
      <dgm:t>
        <a:bodyPr/>
        <a:lstStyle/>
        <a:p>
          <a:endParaRPr lang="en-ZA"/>
        </a:p>
      </dgm:t>
    </dgm:pt>
    <dgm:pt modelId="{55CBB6C0-9926-4122-90CB-3FA03BDB9F9B}">
      <dgm:prSet custT="1"/>
      <dgm:spPr/>
      <dgm:t>
        <a:bodyPr/>
        <a:lstStyle/>
        <a:p>
          <a:r>
            <a:rPr lang="en-ZA" sz="2800" dirty="0">
              <a:latin typeface="Arial Rounded MT Bold" pitchFamily="34" charset="0"/>
            </a:rPr>
            <a:t>SA economic situation</a:t>
          </a:r>
        </a:p>
      </dgm:t>
    </dgm:pt>
    <dgm:pt modelId="{0F96D68E-1E97-430B-9387-130AF932CF17}" type="parTrans" cxnId="{0FC0ED99-78A7-41C3-A4C9-2E76638ECC56}">
      <dgm:prSet/>
      <dgm:spPr/>
      <dgm:t>
        <a:bodyPr/>
        <a:lstStyle/>
        <a:p>
          <a:endParaRPr lang="en-ZA"/>
        </a:p>
      </dgm:t>
    </dgm:pt>
    <dgm:pt modelId="{F6A2674D-9142-4B62-8201-880402AAD0FB}" type="sibTrans" cxnId="{0FC0ED99-78A7-41C3-A4C9-2E76638ECC56}">
      <dgm:prSet/>
      <dgm:spPr/>
      <dgm:t>
        <a:bodyPr/>
        <a:lstStyle/>
        <a:p>
          <a:endParaRPr lang="en-ZA"/>
        </a:p>
      </dgm:t>
    </dgm:pt>
    <dgm:pt modelId="{98F14676-EF7C-4C24-B713-4FC6C8F01C09}">
      <dgm:prSet custT="1"/>
      <dgm:spPr/>
      <dgm:t>
        <a:bodyPr/>
        <a:lstStyle/>
        <a:p>
          <a:r>
            <a:rPr lang="en-ZA" sz="2800" dirty="0">
              <a:latin typeface="Arial Rounded MT Bold" pitchFamily="34" charset="0"/>
            </a:rPr>
            <a:t>SA dairy situation</a:t>
          </a:r>
        </a:p>
      </dgm:t>
    </dgm:pt>
    <dgm:pt modelId="{83A3D98B-F8CE-4097-B086-95FF474CEEE8}" type="parTrans" cxnId="{A7A092DE-9F65-4369-9A3C-A0365F13ED1A}">
      <dgm:prSet/>
      <dgm:spPr/>
      <dgm:t>
        <a:bodyPr/>
        <a:lstStyle/>
        <a:p>
          <a:endParaRPr lang="en-ZA"/>
        </a:p>
      </dgm:t>
    </dgm:pt>
    <dgm:pt modelId="{82BE917D-604D-4211-AA5D-1172ACD2C791}" type="sibTrans" cxnId="{A7A092DE-9F65-4369-9A3C-A0365F13ED1A}">
      <dgm:prSet/>
      <dgm:spPr/>
      <dgm:t>
        <a:bodyPr/>
        <a:lstStyle/>
        <a:p>
          <a:endParaRPr lang="en-ZA"/>
        </a:p>
      </dgm:t>
    </dgm:pt>
    <dgm:pt modelId="{7C014A95-934E-48B1-8607-C997BE2467BF}" type="pres">
      <dgm:prSet presAssocID="{E5365D34-37AF-4D8C-9D44-A0E2668F0438}" presName="linear" presStyleCnt="0">
        <dgm:presLayoutVars>
          <dgm:dir/>
          <dgm:animLvl val="lvl"/>
          <dgm:resizeHandles val="exact"/>
        </dgm:presLayoutVars>
      </dgm:prSet>
      <dgm:spPr/>
    </dgm:pt>
    <dgm:pt modelId="{BB29D111-5695-44D7-97B3-CB10EDCDBF4C}" type="pres">
      <dgm:prSet presAssocID="{895C277A-3C1C-414C-ACED-3BCCD13E13F5}" presName="parentLin" presStyleCnt="0"/>
      <dgm:spPr/>
    </dgm:pt>
    <dgm:pt modelId="{0DB36A83-3704-4E7F-8B4D-CD6B8A161B7B}" type="pres">
      <dgm:prSet presAssocID="{895C277A-3C1C-414C-ACED-3BCCD13E13F5}" presName="parentLeftMargin" presStyleLbl="node1" presStyleIdx="0" presStyleCnt="4"/>
      <dgm:spPr/>
    </dgm:pt>
    <dgm:pt modelId="{416855BF-475E-4407-820D-DA52BBE30B35}" type="pres">
      <dgm:prSet presAssocID="{895C277A-3C1C-414C-ACED-3BCCD13E13F5}" presName="parentText" presStyleLbl="node1" presStyleIdx="0" presStyleCnt="4">
        <dgm:presLayoutVars>
          <dgm:chMax val="0"/>
          <dgm:bulletEnabled val="1"/>
        </dgm:presLayoutVars>
      </dgm:prSet>
      <dgm:spPr/>
    </dgm:pt>
    <dgm:pt modelId="{7AFB76CB-4890-4F56-B592-EA631DCD8349}" type="pres">
      <dgm:prSet presAssocID="{895C277A-3C1C-414C-ACED-3BCCD13E13F5}" presName="negativeSpace" presStyleCnt="0"/>
      <dgm:spPr/>
    </dgm:pt>
    <dgm:pt modelId="{514F095F-D29F-43DE-AD03-E564F42CF4D3}" type="pres">
      <dgm:prSet presAssocID="{895C277A-3C1C-414C-ACED-3BCCD13E13F5}" presName="childText" presStyleLbl="conFgAcc1" presStyleIdx="0" presStyleCnt="4">
        <dgm:presLayoutVars>
          <dgm:bulletEnabled val="1"/>
        </dgm:presLayoutVars>
      </dgm:prSet>
      <dgm:spPr/>
    </dgm:pt>
    <dgm:pt modelId="{435D2E1B-A5F8-44EE-A9BF-ACE7C3538C0F}" type="pres">
      <dgm:prSet presAssocID="{B849A35D-15DD-413F-87CD-97F81E24FD50}" presName="spaceBetweenRectangles" presStyleCnt="0"/>
      <dgm:spPr/>
    </dgm:pt>
    <dgm:pt modelId="{4CBB149D-A049-4C0A-837A-B7B4F1EF9F0F}" type="pres">
      <dgm:prSet presAssocID="{AAEC80B8-A29D-4583-BBDD-AC464787780B}" presName="parentLin" presStyleCnt="0"/>
      <dgm:spPr/>
    </dgm:pt>
    <dgm:pt modelId="{9F9B5E7B-1083-4395-B4A7-EC878D36B92E}" type="pres">
      <dgm:prSet presAssocID="{AAEC80B8-A29D-4583-BBDD-AC464787780B}" presName="parentLeftMargin" presStyleLbl="node1" presStyleIdx="0" presStyleCnt="4"/>
      <dgm:spPr/>
    </dgm:pt>
    <dgm:pt modelId="{96B998C1-611C-4A30-B199-E3441E258686}" type="pres">
      <dgm:prSet presAssocID="{AAEC80B8-A29D-4583-BBDD-AC464787780B}" presName="parentText" presStyleLbl="node1" presStyleIdx="1" presStyleCnt="4">
        <dgm:presLayoutVars>
          <dgm:chMax val="0"/>
          <dgm:bulletEnabled val="1"/>
        </dgm:presLayoutVars>
      </dgm:prSet>
      <dgm:spPr/>
    </dgm:pt>
    <dgm:pt modelId="{82B97737-C590-4405-97E9-9B69B65F5A9D}" type="pres">
      <dgm:prSet presAssocID="{AAEC80B8-A29D-4583-BBDD-AC464787780B}" presName="negativeSpace" presStyleCnt="0"/>
      <dgm:spPr/>
    </dgm:pt>
    <dgm:pt modelId="{8651A3B0-3030-4615-A840-762313A9CC3E}" type="pres">
      <dgm:prSet presAssocID="{AAEC80B8-A29D-4583-BBDD-AC464787780B}" presName="childText" presStyleLbl="conFgAcc1" presStyleIdx="1" presStyleCnt="4">
        <dgm:presLayoutVars>
          <dgm:bulletEnabled val="1"/>
        </dgm:presLayoutVars>
      </dgm:prSet>
      <dgm:spPr/>
    </dgm:pt>
    <dgm:pt modelId="{DBF24916-3BBD-4698-9498-8041899284BA}" type="pres">
      <dgm:prSet presAssocID="{8C9DC2D3-624A-4FB7-A9BB-FCD0F0724CAD}" presName="spaceBetweenRectangles" presStyleCnt="0"/>
      <dgm:spPr/>
    </dgm:pt>
    <dgm:pt modelId="{784B188F-2ABC-40D7-889F-5FFBAC3939C8}" type="pres">
      <dgm:prSet presAssocID="{55CBB6C0-9926-4122-90CB-3FA03BDB9F9B}" presName="parentLin" presStyleCnt="0"/>
      <dgm:spPr/>
    </dgm:pt>
    <dgm:pt modelId="{58434F5B-11DA-424D-95EE-8ECFC3995C95}" type="pres">
      <dgm:prSet presAssocID="{55CBB6C0-9926-4122-90CB-3FA03BDB9F9B}" presName="parentLeftMargin" presStyleLbl="node1" presStyleIdx="1" presStyleCnt="4"/>
      <dgm:spPr/>
    </dgm:pt>
    <dgm:pt modelId="{1192F00B-A66B-433C-9490-8A20B5C80DF1}" type="pres">
      <dgm:prSet presAssocID="{55CBB6C0-9926-4122-90CB-3FA03BDB9F9B}" presName="parentText" presStyleLbl="node1" presStyleIdx="2" presStyleCnt="4">
        <dgm:presLayoutVars>
          <dgm:chMax val="0"/>
          <dgm:bulletEnabled val="1"/>
        </dgm:presLayoutVars>
      </dgm:prSet>
      <dgm:spPr/>
    </dgm:pt>
    <dgm:pt modelId="{E52B6CC1-9FAF-402E-88E4-359EA86F4EED}" type="pres">
      <dgm:prSet presAssocID="{55CBB6C0-9926-4122-90CB-3FA03BDB9F9B}" presName="negativeSpace" presStyleCnt="0"/>
      <dgm:spPr/>
    </dgm:pt>
    <dgm:pt modelId="{FE8EF258-1C83-4C3A-B9B9-FDF297FD4010}" type="pres">
      <dgm:prSet presAssocID="{55CBB6C0-9926-4122-90CB-3FA03BDB9F9B}" presName="childText" presStyleLbl="conFgAcc1" presStyleIdx="2" presStyleCnt="4">
        <dgm:presLayoutVars>
          <dgm:bulletEnabled val="1"/>
        </dgm:presLayoutVars>
      </dgm:prSet>
      <dgm:spPr/>
    </dgm:pt>
    <dgm:pt modelId="{DC9FA666-938E-40DD-82B7-A2E8B47AFF8B}" type="pres">
      <dgm:prSet presAssocID="{F6A2674D-9142-4B62-8201-880402AAD0FB}" presName="spaceBetweenRectangles" presStyleCnt="0"/>
      <dgm:spPr/>
    </dgm:pt>
    <dgm:pt modelId="{8BB503C5-D66A-450C-954E-68AEA4518DDC}" type="pres">
      <dgm:prSet presAssocID="{98F14676-EF7C-4C24-B713-4FC6C8F01C09}" presName="parentLin" presStyleCnt="0"/>
      <dgm:spPr/>
    </dgm:pt>
    <dgm:pt modelId="{83D7A4BA-079C-4719-87A4-23E2315023BB}" type="pres">
      <dgm:prSet presAssocID="{98F14676-EF7C-4C24-B713-4FC6C8F01C09}" presName="parentLeftMargin" presStyleLbl="node1" presStyleIdx="2" presStyleCnt="4"/>
      <dgm:spPr/>
    </dgm:pt>
    <dgm:pt modelId="{4BE1D2F8-E472-4DAD-B907-21D46ACCB378}" type="pres">
      <dgm:prSet presAssocID="{98F14676-EF7C-4C24-B713-4FC6C8F01C09}" presName="parentText" presStyleLbl="node1" presStyleIdx="3" presStyleCnt="4">
        <dgm:presLayoutVars>
          <dgm:chMax val="0"/>
          <dgm:bulletEnabled val="1"/>
        </dgm:presLayoutVars>
      </dgm:prSet>
      <dgm:spPr/>
    </dgm:pt>
    <dgm:pt modelId="{915FF236-B710-4C88-98EA-A6799C2EACBA}" type="pres">
      <dgm:prSet presAssocID="{98F14676-EF7C-4C24-B713-4FC6C8F01C09}" presName="negativeSpace" presStyleCnt="0"/>
      <dgm:spPr/>
    </dgm:pt>
    <dgm:pt modelId="{9AB5996A-E6D4-448B-A710-7B36EB067933}" type="pres">
      <dgm:prSet presAssocID="{98F14676-EF7C-4C24-B713-4FC6C8F01C09}" presName="childText" presStyleLbl="conFgAcc1" presStyleIdx="3" presStyleCnt="4">
        <dgm:presLayoutVars>
          <dgm:bulletEnabled val="1"/>
        </dgm:presLayoutVars>
      </dgm:prSet>
      <dgm:spPr/>
    </dgm:pt>
  </dgm:ptLst>
  <dgm:cxnLst>
    <dgm:cxn modelId="{C071D324-AA49-4A3E-B2E1-1F28A15F70B1}" type="presOf" srcId="{55CBB6C0-9926-4122-90CB-3FA03BDB9F9B}" destId="{1192F00B-A66B-433C-9490-8A20B5C80DF1}" srcOrd="1" destOrd="0" presId="urn:microsoft.com/office/officeart/2005/8/layout/list1"/>
    <dgm:cxn modelId="{6CB57E61-7AF4-40BB-B259-A49F0EF0C00F}" type="presOf" srcId="{AAEC80B8-A29D-4583-BBDD-AC464787780B}" destId="{96B998C1-611C-4A30-B199-E3441E258686}" srcOrd="1" destOrd="0" presId="urn:microsoft.com/office/officeart/2005/8/layout/list1"/>
    <dgm:cxn modelId="{D2FDD441-2AD7-4B74-B534-7DA9DA5B93C2}" srcId="{E5365D34-37AF-4D8C-9D44-A0E2668F0438}" destId="{895C277A-3C1C-414C-ACED-3BCCD13E13F5}" srcOrd="0" destOrd="0" parTransId="{A2F5C76F-201D-41F9-BEDD-059E3D050478}" sibTransId="{B849A35D-15DD-413F-87CD-97F81E24FD50}"/>
    <dgm:cxn modelId="{9495FD79-C756-4269-BC08-DB63BD1B2A65}" type="presOf" srcId="{AAEC80B8-A29D-4583-BBDD-AC464787780B}" destId="{9F9B5E7B-1083-4395-B4A7-EC878D36B92E}" srcOrd="0" destOrd="0" presId="urn:microsoft.com/office/officeart/2005/8/layout/list1"/>
    <dgm:cxn modelId="{F195597E-5B3C-4C5B-8CE5-0BDA4EC0B496}" type="presOf" srcId="{98F14676-EF7C-4C24-B713-4FC6C8F01C09}" destId="{4BE1D2F8-E472-4DAD-B907-21D46ACCB378}" srcOrd="1" destOrd="0" presId="urn:microsoft.com/office/officeart/2005/8/layout/list1"/>
    <dgm:cxn modelId="{918E0781-84C6-40F2-ABC7-C78BDF3AD667}" type="presOf" srcId="{895C277A-3C1C-414C-ACED-3BCCD13E13F5}" destId="{0DB36A83-3704-4E7F-8B4D-CD6B8A161B7B}" srcOrd="0" destOrd="0" presId="urn:microsoft.com/office/officeart/2005/8/layout/list1"/>
    <dgm:cxn modelId="{0FC0ED99-78A7-41C3-A4C9-2E76638ECC56}" srcId="{E5365D34-37AF-4D8C-9D44-A0E2668F0438}" destId="{55CBB6C0-9926-4122-90CB-3FA03BDB9F9B}" srcOrd="2" destOrd="0" parTransId="{0F96D68E-1E97-430B-9387-130AF932CF17}" sibTransId="{F6A2674D-9142-4B62-8201-880402AAD0FB}"/>
    <dgm:cxn modelId="{D30D6FC4-D589-46DA-A093-0DDDDDE87359}" type="presOf" srcId="{895C277A-3C1C-414C-ACED-3BCCD13E13F5}" destId="{416855BF-475E-4407-820D-DA52BBE30B35}" srcOrd="1" destOrd="0" presId="urn:microsoft.com/office/officeart/2005/8/layout/list1"/>
    <dgm:cxn modelId="{4F9E9FCD-1A5B-4A85-A8B4-95247671EA99}" type="presOf" srcId="{E5365D34-37AF-4D8C-9D44-A0E2668F0438}" destId="{7C014A95-934E-48B1-8607-C997BE2467BF}" srcOrd="0" destOrd="0" presId="urn:microsoft.com/office/officeart/2005/8/layout/list1"/>
    <dgm:cxn modelId="{161E19DE-6E1B-40D6-8546-BC3F0F60C706}" type="presOf" srcId="{98F14676-EF7C-4C24-B713-4FC6C8F01C09}" destId="{83D7A4BA-079C-4719-87A4-23E2315023BB}" srcOrd="0" destOrd="0" presId="urn:microsoft.com/office/officeart/2005/8/layout/list1"/>
    <dgm:cxn modelId="{A7A092DE-9F65-4369-9A3C-A0365F13ED1A}" srcId="{E5365D34-37AF-4D8C-9D44-A0E2668F0438}" destId="{98F14676-EF7C-4C24-B713-4FC6C8F01C09}" srcOrd="3" destOrd="0" parTransId="{83A3D98B-F8CE-4097-B086-95FF474CEEE8}" sibTransId="{82BE917D-604D-4211-AA5D-1172ACD2C791}"/>
    <dgm:cxn modelId="{255710F7-2E67-496A-B3D1-4A8A6FB75F5A}" srcId="{E5365D34-37AF-4D8C-9D44-A0E2668F0438}" destId="{AAEC80B8-A29D-4583-BBDD-AC464787780B}" srcOrd="1" destOrd="0" parTransId="{32615363-4B95-42F5-A20C-9CF31CE92B6B}" sibTransId="{8C9DC2D3-624A-4FB7-A9BB-FCD0F0724CAD}"/>
    <dgm:cxn modelId="{540547FD-214A-44C3-A599-8E45CF12450C}" type="presOf" srcId="{55CBB6C0-9926-4122-90CB-3FA03BDB9F9B}" destId="{58434F5B-11DA-424D-95EE-8ECFC3995C95}" srcOrd="0" destOrd="0" presId="urn:microsoft.com/office/officeart/2005/8/layout/list1"/>
    <dgm:cxn modelId="{095B2DE0-4E2A-4C15-9FA3-5DAFD2A3699F}" type="presParOf" srcId="{7C014A95-934E-48B1-8607-C997BE2467BF}" destId="{BB29D111-5695-44D7-97B3-CB10EDCDBF4C}" srcOrd="0" destOrd="0" presId="urn:microsoft.com/office/officeart/2005/8/layout/list1"/>
    <dgm:cxn modelId="{9CB119B2-85B3-4576-8759-B39E10AFED9D}" type="presParOf" srcId="{BB29D111-5695-44D7-97B3-CB10EDCDBF4C}" destId="{0DB36A83-3704-4E7F-8B4D-CD6B8A161B7B}" srcOrd="0" destOrd="0" presId="urn:microsoft.com/office/officeart/2005/8/layout/list1"/>
    <dgm:cxn modelId="{829D6C25-6BEE-4690-B611-18663C5C1965}" type="presParOf" srcId="{BB29D111-5695-44D7-97B3-CB10EDCDBF4C}" destId="{416855BF-475E-4407-820D-DA52BBE30B35}" srcOrd="1" destOrd="0" presId="urn:microsoft.com/office/officeart/2005/8/layout/list1"/>
    <dgm:cxn modelId="{5AF64759-1417-4100-9F63-B4F3D22933EF}" type="presParOf" srcId="{7C014A95-934E-48B1-8607-C997BE2467BF}" destId="{7AFB76CB-4890-4F56-B592-EA631DCD8349}" srcOrd="1" destOrd="0" presId="urn:microsoft.com/office/officeart/2005/8/layout/list1"/>
    <dgm:cxn modelId="{8AE22455-3AA1-4FCC-935D-3C1BEE4B773A}" type="presParOf" srcId="{7C014A95-934E-48B1-8607-C997BE2467BF}" destId="{514F095F-D29F-43DE-AD03-E564F42CF4D3}" srcOrd="2" destOrd="0" presId="urn:microsoft.com/office/officeart/2005/8/layout/list1"/>
    <dgm:cxn modelId="{8F7124D4-C68D-4506-B6F0-8ED971F28CF9}" type="presParOf" srcId="{7C014A95-934E-48B1-8607-C997BE2467BF}" destId="{435D2E1B-A5F8-44EE-A9BF-ACE7C3538C0F}" srcOrd="3" destOrd="0" presId="urn:microsoft.com/office/officeart/2005/8/layout/list1"/>
    <dgm:cxn modelId="{774B9B67-379E-4B77-9F08-BE0FA42107B7}" type="presParOf" srcId="{7C014A95-934E-48B1-8607-C997BE2467BF}" destId="{4CBB149D-A049-4C0A-837A-B7B4F1EF9F0F}" srcOrd="4" destOrd="0" presId="urn:microsoft.com/office/officeart/2005/8/layout/list1"/>
    <dgm:cxn modelId="{F7A55720-7364-4A61-99ED-8357D6608884}" type="presParOf" srcId="{4CBB149D-A049-4C0A-837A-B7B4F1EF9F0F}" destId="{9F9B5E7B-1083-4395-B4A7-EC878D36B92E}" srcOrd="0" destOrd="0" presId="urn:microsoft.com/office/officeart/2005/8/layout/list1"/>
    <dgm:cxn modelId="{C05B2B61-E6F2-497B-8F7F-37C7C43306D3}" type="presParOf" srcId="{4CBB149D-A049-4C0A-837A-B7B4F1EF9F0F}" destId="{96B998C1-611C-4A30-B199-E3441E258686}" srcOrd="1" destOrd="0" presId="urn:microsoft.com/office/officeart/2005/8/layout/list1"/>
    <dgm:cxn modelId="{BEA00D91-C0D3-414B-AB4C-F8C6331A1E9D}" type="presParOf" srcId="{7C014A95-934E-48B1-8607-C997BE2467BF}" destId="{82B97737-C590-4405-97E9-9B69B65F5A9D}" srcOrd="5" destOrd="0" presId="urn:microsoft.com/office/officeart/2005/8/layout/list1"/>
    <dgm:cxn modelId="{E0AF6D76-1C9F-4E8E-9FBF-84F8A177E701}" type="presParOf" srcId="{7C014A95-934E-48B1-8607-C997BE2467BF}" destId="{8651A3B0-3030-4615-A840-762313A9CC3E}" srcOrd="6" destOrd="0" presId="urn:microsoft.com/office/officeart/2005/8/layout/list1"/>
    <dgm:cxn modelId="{BB57B2FC-A82E-467A-BE00-0AE362D2264E}" type="presParOf" srcId="{7C014A95-934E-48B1-8607-C997BE2467BF}" destId="{DBF24916-3BBD-4698-9498-8041899284BA}" srcOrd="7" destOrd="0" presId="urn:microsoft.com/office/officeart/2005/8/layout/list1"/>
    <dgm:cxn modelId="{BF413385-4751-4B76-8D3C-DF032EE6ADCB}" type="presParOf" srcId="{7C014A95-934E-48B1-8607-C997BE2467BF}" destId="{784B188F-2ABC-40D7-889F-5FFBAC3939C8}" srcOrd="8" destOrd="0" presId="urn:microsoft.com/office/officeart/2005/8/layout/list1"/>
    <dgm:cxn modelId="{E7AA0AA4-D986-40FC-AE1F-2054AEF1B7A8}" type="presParOf" srcId="{784B188F-2ABC-40D7-889F-5FFBAC3939C8}" destId="{58434F5B-11DA-424D-95EE-8ECFC3995C95}" srcOrd="0" destOrd="0" presId="urn:microsoft.com/office/officeart/2005/8/layout/list1"/>
    <dgm:cxn modelId="{70A5DD1B-B065-49C0-AB8D-334DAEF2597D}" type="presParOf" srcId="{784B188F-2ABC-40D7-889F-5FFBAC3939C8}" destId="{1192F00B-A66B-433C-9490-8A20B5C80DF1}" srcOrd="1" destOrd="0" presId="urn:microsoft.com/office/officeart/2005/8/layout/list1"/>
    <dgm:cxn modelId="{B007BBFB-6557-4992-9AC8-7DD3540FC1BC}" type="presParOf" srcId="{7C014A95-934E-48B1-8607-C997BE2467BF}" destId="{E52B6CC1-9FAF-402E-88E4-359EA86F4EED}" srcOrd="9" destOrd="0" presId="urn:microsoft.com/office/officeart/2005/8/layout/list1"/>
    <dgm:cxn modelId="{9F621802-7A83-4659-B242-C59E2A25BB74}" type="presParOf" srcId="{7C014A95-934E-48B1-8607-C997BE2467BF}" destId="{FE8EF258-1C83-4C3A-B9B9-FDF297FD4010}" srcOrd="10" destOrd="0" presId="urn:microsoft.com/office/officeart/2005/8/layout/list1"/>
    <dgm:cxn modelId="{B14FDAF6-9237-498E-B9F9-BBDF06ABF39E}" type="presParOf" srcId="{7C014A95-934E-48B1-8607-C997BE2467BF}" destId="{DC9FA666-938E-40DD-82B7-A2E8B47AFF8B}" srcOrd="11" destOrd="0" presId="urn:microsoft.com/office/officeart/2005/8/layout/list1"/>
    <dgm:cxn modelId="{90AABE2E-D49A-4815-B303-5AB18CE3BBCC}" type="presParOf" srcId="{7C014A95-934E-48B1-8607-C997BE2467BF}" destId="{8BB503C5-D66A-450C-954E-68AEA4518DDC}" srcOrd="12" destOrd="0" presId="urn:microsoft.com/office/officeart/2005/8/layout/list1"/>
    <dgm:cxn modelId="{AED2BA99-87A3-4DBC-B8C1-8689DD81B16D}" type="presParOf" srcId="{8BB503C5-D66A-450C-954E-68AEA4518DDC}" destId="{83D7A4BA-079C-4719-87A4-23E2315023BB}" srcOrd="0" destOrd="0" presId="urn:microsoft.com/office/officeart/2005/8/layout/list1"/>
    <dgm:cxn modelId="{D91D520A-58D1-4721-BA8A-D139CBAB2FDD}" type="presParOf" srcId="{8BB503C5-D66A-450C-954E-68AEA4518DDC}" destId="{4BE1D2F8-E472-4DAD-B907-21D46ACCB378}" srcOrd="1" destOrd="0" presId="urn:microsoft.com/office/officeart/2005/8/layout/list1"/>
    <dgm:cxn modelId="{3A131087-AED3-4C34-8317-06BB78933AAB}" type="presParOf" srcId="{7C014A95-934E-48B1-8607-C997BE2467BF}" destId="{915FF236-B710-4C88-98EA-A6799C2EACBA}" srcOrd="13" destOrd="0" presId="urn:microsoft.com/office/officeart/2005/8/layout/list1"/>
    <dgm:cxn modelId="{9AD01FFE-1E93-4DDE-A5FA-BA4441D885F0}" type="presParOf" srcId="{7C014A95-934E-48B1-8607-C997BE2467BF}" destId="{9AB5996A-E6D4-448B-A710-7B36EB06793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365D34-37AF-4D8C-9D44-A0E2668F04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895C277A-3C1C-414C-ACED-3BCCD13E13F5}">
      <dgm:prSet phldrT="[Text]" custT="1"/>
      <dgm:spPr/>
      <dgm:t>
        <a:bodyPr/>
        <a:lstStyle/>
        <a:p>
          <a:r>
            <a:rPr lang="en-ZA" sz="2800" dirty="0">
              <a:latin typeface="Arial Rounded MT Bold" pitchFamily="34" charset="0"/>
            </a:rPr>
            <a:t>International economy</a:t>
          </a:r>
        </a:p>
      </dgm:t>
    </dgm:pt>
    <dgm:pt modelId="{A2F5C76F-201D-41F9-BEDD-059E3D050478}" type="parTrans" cxnId="{D2FDD441-2AD7-4B74-B534-7DA9DA5B93C2}">
      <dgm:prSet/>
      <dgm:spPr/>
      <dgm:t>
        <a:bodyPr/>
        <a:lstStyle/>
        <a:p>
          <a:endParaRPr lang="en-ZA"/>
        </a:p>
      </dgm:t>
    </dgm:pt>
    <dgm:pt modelId="{B849A35D-15DD-413F-87CD-97F81E24FD50}" type="sibTrans" cxnId="{D2FDD441-2AD7-4B74-B534-7DA9DA5B93C2}">
      <dgm:prSet/>
      <dgm:spPr/>
      <dgm:t>
        <a:bodyPr/>
        <a:lstStyle/>
        <a:p>
          <a:endParaRPr lang="en-ZA"/>
        </a:p>
      </dgm:t>
    </dgm:pt>
    <dgm:pt modelId="{AAEC80B8-A29D-4583-BBDD-AC464787780B}">
      <dgm:prSet custT="1"/>
      <dgm:spPr/>
      <dgm:t>
        <a:bodyPr/>
        <a:lstStyle/>
        <a:p>
          <a:r>
            <a:rPr lang="en-ZA" sz="2800" dirty="0">
              <a:latin typeface="Arial Rounded MT Bold" pitchFamily="34" charset="0"/>
            </a:rPr>
            <a:t>International dairy situation</a:t>
          </a:r>
        </a:p>
      </dgm:t>
    </dgm:pt>
    <dgm:pt modelId="{32615363-4B95-42F5-A20C-9CF31CE92B6B}" type="parTrans" cxnId="{255710F7-2E67-496A-B3D1-4A8A6FB75F5A}">
      <dgm:prSet/>
      <dgm:spPr/>
      <dgm:t>
        <a:bodyPr/>
        <a:lstStyle/>
        <a:p>
          <a:endParaRPr lang="en-ZA"/>
        </a:p>
      </dgm:t>
    </dgm:pt>
    <dgm:pt modelId="{8C9DC2D3-624A-4FB7-A9BB-FCD0F0724CAD}" type="sibTrans" cxnId="{255710F7-2E67-496A-B3D1-4A8A6FB75F5A}">
      <dgm:prSet/>
      <dgm:spPr/>
      <dgm:t>
        <a:bodyPr/>
        <a:lstStyle/>
        <a:p>
          <a:endParaRPr lang="en-ZA"/>
        </a:p>
      </dgm:t>
    </dgm:pt>
    <dgm:pt modelId="{55CBB6C0-9926-4122-90CB-3FA03BDB9F9B}">
      <dgm:prSet custT="1"/>
      <dgm:spPr>
        <a:solidFill>
          <a:srgbClr val="FF0000"/>
        </a:solidFill>
      </dgm:spPr>
      <dgm:t>
        <a:bodyPr/>
        <a:lstStyle/>
        <a:p>
          <a:r>
            <a:rPr lang="en-ZA" sz="2800" dirty="0">
              <a:latin typeface="Arial Rounded MT Bold" pitchFamily="34" charset="0"/>
            </a:rPr>
            <a:t>SA economic situation</a:t>
          </a:r>
        </a:p>
      </dgm:t>
    </dgm:pt>
    <dgm:pt modelId="{0F96D68E-1E97-430B-9387-130AF932CF17}" type="parTrans" cxnId="{0FC0ED99-78A7-41C3-A4C9-2E76638ECC56}">
      <dgm:prSet/>
      <dgm:spPr/>
      <dgm:t>
        <a:bodyPr/>
        <a:lstStyle/>
        <a:p>
          <a:endParaRPr lang="en-ZA"/>
        </a:p>
      </dgm:t>
    </dgm:pt>
    <dgm:pt modelId="{F6A2674D-9142-4B62-8201-880402AAD0FB}" type="sibTrans" cxnId="{0FC0ED99-78A7-41C3-A4C9-2E76638ECC56}">
      <dgm:prSet/>
      <dgm:spPr/>
      <dgm:t>
        <a:bodyPr/>
        <a:lstStyle/>
        <a:p>
          <a:endParaRPr lang="en-ZA"/>
        </a:p>
      </dgm:t>
    </dgm:pt>
    <dgm:pt modelId="{98F14676-EF7C-4C24-B713-4FC6C8F01C09}">
      <dgm:prSet custT="1"/>
      <dgm:spPr/>
      <dgm:t>
        <a:bodyPr/>
        <a:lstStyle/>
        <a:p>
          <a:r>
            <a:rPr lang="en-ZA" sz="2800" dirty="0">
              <a:latin typeface="Arial Rounded MT Bold" pitchFamily="34" charset="0"/>
            </a:rPr>
            <a:t>SA dairy situation</a:t>
          </a:r>
        </a:p>
      </dgm:t>
    </dgm:pt>
    <dgm:pt modelId="{83A3D98B-F8CE-4097-B086-95FF474CEEE8}" type="parTrans" cxnId="{A7A092DE-9F65-4369-9A3C-A0365F13ED1A}">
      <dgm:prSet/>
      <dgm:spPr/>
      <dgm:t>
        <a:bodyPr/>
        <a:lstStyle/>
        <a:p>
          <a:endParaRPr lang="en-ZA"/>
        </a:p>
      </dgm:t>
    </dgm:pt>
    <dgm:pt modelId="{82BE917D-604D-4211-AA5D-1172ACD2C791}" type="sibTrans" cxnId="{A7A092DE-9F65-4369-9A3C-A0365F13ED1A}">
      <dgm:prSet/>
      <dgm:spPr/>
      <dgm:t>
        <a:bodyPr/>
        <a:lstStyle/>
        <a:p>
          <a:endParaRPr lang="en-ZA"/>
        </a:p>
      </dgm:t>
    </dgm:pt>
    <dgm:pt modelId="{7C014A95-934E-48B1-8607-C997BE2467BF}" type="pres">
      <dgm:prSet presAssocID="{E5365D34-37AF-4D8C-9D44-A0E2668F0438}" presName="linear" presStyleCnt="0">
        <dgm:presLayoutVars>
          <dgm:dir/>
          <dgm:animLvl val="lvl"/>
          <dgm:resizeHandles val="exact"/>
        </dgm:presLayoutVars>
      </dgm:prSet>
      <dgm:spPr/>
    </dgm:pt>
    <dgm:pt modelId="{BB29D111-5695-44D7-97B3-CB10EDCDBF4C}" type="pres">
      <dgm:prSet presAssocID="{895C277A-3C1C-414C-ACED-3BCCD13E13F5}" presName="parentLin" presStyleCnt="0"/>
      <dgm:spPr/>
    </dgm:pt>
    <dgm:pt modelId="{0DB36A83-3704-4E7F-8B4D-CD6B8A161B7B}" type="pres">
      <dgm:prSet presAssocID="{895C277A-3C1C-414C-ACED-3BCCD13E13F5}" presName="parentLeftMargin" presStyleLbl="node1" presStyleIdx="0" presStyleCnt="4"/>
      <dgm:spPr/>
    </dgm:pt>
    <dgm:pt modelId="{416855BF-475E-4407-820D-DA52BBE30B35}" type="pres">
      <dgm:prSet presAssocID="{895C277A-3C1C-414C-ACED-3BCCD13E13F5}" presName="parentText" presStyleLbl="node1" presStyleIdx="0" presStyleCnt="4">
        <dgm:presLayoutVars>
          <dgm:chMax val="0"/>
          <dgm:bulletEnabled val="1"/>
        </dgm:presLayoutVars>
      </dgm:prSet>
      <dgm:spPr/>
    </dgm:pt>
    <dgm:pt modelId="{7AFB76CB-4890-4F56-B592-EA631DCD8349}" type="pres">
      <dgm:prSet presAssocID="{895C277A-3C1C-414C-ACED-3BCCD13E13F5}" presName="negativeSpace" presStyleCnt="0"/>
      <dgm:spPr/>
    </dgm:pt>
    <dgm:pt modelId="{514F095F-D29F-43DE-AD03-E564F42CF4D3}" type="pres">
      <dgm:prSet presAssocID="{895C277A-3C1C-414C-ACED-3BCCD13E13F5}" presName="childText" presStyleLbl="conFgAcc1" presStyleIdx="0" presStyleCnt="4">
        <dgm:presLayoutVars>
          <dgm:bulletEnabled val="1"/>
        </dgm:presLayoutVars>
      </dgm:prSet>
      <dgm:spPr/>
    </dgm:pt>
    <dgm:pt modelId="{435D2E1B-A5F8-44EE-A9BF-ACE7C3538C0F}" type="pres">
      <dgm:prSet presAssocID="{B849A35D-15DD-413F-87CD-97F81E24FD50}" presName="spaceBetweenRectangles" presStyleCnt="0"/>
      <dgm:spPr/>
    </dgm:pt>
    <dgm:pt modelId="{4CBB149D-A049-4C0A-837A-B7B4F1EF9F0F}" type="pres">
      <dgm:prSet presAssocID="{AAEC80B8-A29D-4583-BBDD-AC464787780B}" presName="parentLin" presStyleCnt="0"/>
      <dgm:spPr/>
    </dgm:pt>
    <dgm:pt modelId="{9F9B5E7B-1083-4395-B4A7-EC878D36B92E}" type="pres">
      <dgm:prSet presAssocID="{AAEC80B8-A29D-4583-BBDD-AC464787780B}" presName="parentLeftMargin" presStyleLbl="node1" presStyleIdx="0" presStyleCnt="4"/>
      <dgm:spPr/>
    </dgm:pt>
    <dgm:pt modelId="{96B998C1-611C-4A30-B199-E3441E258686}" type="pres">
      <dgm:prSet presAssocID="{AAEC80B8-A29D-4583-BBDD-AC464787780B}" presName="parentText" presStyleLbl="node1" presStyleIdx="1" presStyleCnt="4">
        <dgm:presLayoutVars>
          <dgm:chMax val="0"/>
          <dgm:bulletEnabled val="1"/>
        </dgm:presLayoutVars>
      </dgm:prSet>
      <dgm:spPr/>
    </dgm:pt>
    <dgm:pt modelId="{82B97737-C590-4405-97E9-9B69B65F5A9D}" type="pres">
      <dgm:prSet presAssocID="{AAEC80B8-A29D-4583-BBDD-AC464787780B}" presName="negativeSpace" presStyleCnt="0"/>
      <dgm:spPr/>
    </dgm:pt>
    <dgm:pt modelId="{8651A3B0-3030-4615-A840-762313A9CC3E}" type="pres">
      <dgm:prSet presAssocID="{AAEC80B8-A29D-4583-BBDD-AC464787780B}" presName="childText" presStyleLbl="conFgAcc1" presStyleIdx="1" presStyleCnt="4">
        <dgm:presLayoutVars>
          <dgm:bulletEnabled val="1"/>
        </dgm:presLayoutVars>
      </dgm:prSet>
      <dgm:spPr/>
    </dgm:pt>
    <dgm:pt modelId="{DBF24916-3BBD-4698-9498-8041899284BA}" type="pres">
      <dgm:prSet presAssocID="{8C9DC2D3-624A-4FB7-A9BB-FCD0F0724CAD}" presName="spaceBetweenRectangles" presStyleCnt="0"/>
      <dgm:spPr/>
    </dgm:pt>
    <dgm:pt modelId="{784B188F-2ABC-40D7-889F-5FFBAC3939C8}" type="pres">
      <dgm:prSet presAssocID="{55CBB6C0-9926-4122-90CB-3FA03BDB9F9B}" presName="parentLin" presStyleCnt="0"/>
      <dgm:spPr/>
    </dgm:pt>
    <dgm:pt modelId="{58434F5B-11DA-424D-95EE-8ECFC3995C95}" type="pres">
      <dgm:prSet presAssocID="{55CBB6C0-9926-4122-90CB-3FA03BDB9F9B}" presName="parentLeftMargin" presStyleLbl="node1" presStyleIdx="1" presStyleCnt="4"/>
      <dgm:spPr/>
    </dgm:pt>
    <dgm:pt modelId="{1192F00B-A66B-433C-9490-8A20B5C80DF1}" type="pres">
      <dgm:prSet presAssocID="{55CBB6C0-9926-4122-90CB-3FA03BDB9F9B}" presName="parentText" presStyleLbl="node1" presStyleIdx="2" presStyleCnt="4">
        <dgm:presLayoutVars>
          <dgm:chMax val="0"/>
          <dgm:bulletEnabled val="1"/>
        </dgm:presLayoutVars>
      </dgm:prSet>
      <dgm:spPr/>
    </dgm:pt>
    <dgm:pt modelId="{E52B6CC1-9FAF-402E-88E4-359EA86F4EED}" type="pres">
      <dgm:prSet presAssocID="{55CBB6C0-9926-4122-90CB-3FA03BDB9F9B}" presName="negativeSpace" presStyleCnt="0"/>
      <dgm:spPr/>
    </dgm:pt>
    <dgm:pt modelId="{FE8EF258-1C83-4C3A-B9B9-FDF297FD4010}" type="pres">
      <dgm:prSet presAssocID="{55CBB6C0-9926-4122-90CB-3FA03BDB9F9B}" presName="childText" presStyleLbl="conFgAcc1" presStyleIdx="2" presStyleCnt="4">
        <dgm:presLayoutVars>
          <dgm:bulletEnabled val="1"/>
        </dgm:presLayoutVars>
      </dgm:prSet>
      <dgm:spPr/>
    </dgm:pt>
    <dgm:pt modelId="{DC9FA666-938E-40DD-82B7-A2E8B47AFF8B}" type="pres">
      <dgm:prSet presAssocID="{F6A2674D-9142-4B62-8201-880402AAD0FB}" presName="spaceBetweenRectangles" presStyleCnt="0"/>
      <dgm:spPr/>
    </dgm:pt>
    <dgm:pt modelId="{8BB503C5-D66A-450C-954E-68AEA4518DDC}" type="pres">
      <dgm:prSet presAssocID="{98F14676-EF7C-4C24-B713-4FC6C8F01C09}" presName="parentLin" presStyleCnt="0"/>
      <dgm:spPr/>
    </dgm:pt>
    <dgm:pt modelId="{83D7A4BA-079C-4719-87A4-23E2315023BB}" type="pres">
      <dgm:prSet presAssocID="{98F14676-EF7C-4C24-B713-4FC6C8F01C09}" presName="parentLeftMargin" presStyleLbl="node1" presStyleIdx="2" presStyleCnt="4"/>
      <dgm:spPr/>
    </dgm:pt>
    <dgm:pt modelId="{4BE1D2F8-E472-4DAD-B907-21D46ACCB378}" type="pres">
      <dgm:prSet presAssocID="{98F14676-EF7C-4C24-B713-4FC6C8F01C09}" presName="parentText" presStyleLbl="node1" presStyleIdx="3" presStyleCnt="4">
        <dgm:presLayoutVars>
          <dgm:chMax val="0"/>
          <dgm:bulletEnabled val="1"/>
        </dgm:presLayoutVars>
      </dgm:prSet>
      <dgm:spPr/>
    </dgm:pt>
    <dgm:pt modelId="{915FF236-B710-4C88-98EA-A6799C2EACBA}" type="pres">
      <dgm:prSet presAssocID="{98F14676-EF7C-4C24-B713-4FC6C8F01C09}" presName="negativeSpace" presStyleCnt="0"/>
      <dgm:spPr/>
    </dgm:pt>
    <dgm:pt modelId="{9AB5996A-E6D4-448B-A710-7B36EB067933}" type="pres">
      <dgm:prSet presAssocID="{98F14676-EF7C-4C24-B713-4FC6C8F01C09}" presName="childText" presStyleLbl="conFgAcc1" presStyleIdx="3" presStyleCnt="4">
        <dgm:presLayoutVars>
          <dgm:bulletEnabled val="1"/>
        </dgm:presLayoutVars>
      </dgm:prSet>
      <dgm:spPr/>
    </dgm:pt>
  </dgm:ptLst>
  <dgm:cxnLst>
    <dgm:cxn modelId="{C071D324-AA49-4A3E-B2E1-1F28A15F70B1}" type="presOf" srcId="{55CBB6C0-9926-4122-90CB-3FA03BDB9F9B}" destId="{1192F00B-A66B-433C-9490-8A20B5C80DF1}" srcOrd="1" destOrd="0" presId="urn:microsoft.com/office/officeart/2005/8/layout/list1"/>
    <dgm:cxn modelId="{6CB57E61-7AF4-40BB-B259-A49F0EF0C00F}" type="presOf" srcId="{AAEC80B8-A29D-4583-BBDD-AC464787780B}" destId="{96B998C1-611C-4A30-B199-E3441E258686}" srcOrd="1" destOrd="0" presId="urn:microsoft.com/office/officeart/2005/8/layout/list1"/>
    <dgm:cxn modelId="{D2FDD441-2AD7-4B74-B534-7DA9DA5B93C2}" srcId="{E5365D34-37AF-4D8C-9D44-A0E2668F0438}" destId="{895C277A-3C1C-414C-ACED-3BCCD13E13F5}" srcOrd="0" destOrd="0" parTransId="{A2F5C76F-201D-41F9-BEDD-059E3D050478}" sibTransId="{B849A35D-15DD-413F-87CD-97F81E24FD50}"/>
    <dgm:cxn modelId="{9495FD79-C756-4269-BC08-DB63BD1B2A65}" type="presOf" srcId="{AAEC80B8-A29D-4583-BBDD-AC464787780B}" destId="{9F9B5E7B-1083-4395-B4A7-EC878D36B92E}" srcOrd="0" destOrd="0" presId="urn:microsoft.com/office/officeart/2005/8/layout/list1"/>
    <dgm:cxn modelId="{F195597E-5B3C-4C5B-8CE5-0BDA4EC0B496}" type="presOf" srcId="{98F14676-EF7C-4C24-B713-4FC6C8F01C09}" destId="{4BE1D2F8-E472-4DAD-B907-21D46ACCB378}" srcOrd="1" destOrd="0" presId="urn:microsoft.com/office/officeart/2005/8/layout/list1"/>
    <dgm:cxn modelId="{918E0781-84C6-40F2-ABC7-C78BDF3AD667}" type="presOf" srcId="{895C277A-3C1C-414C-ACED-3BCCD13E13F5}" destId="{0DB36A83-3704-4E7F-8B4D-CD6B8A161B7B}" srcOrd="0" destOrd="0" presId="urn:microsoft.com/office/officeart/2005/8/layout/list1"/>
    <dgm:cxn modelId="{0FC0ED99-78A7-41C3-A4C9-2E76638ECC56}" srcId="{E5365D34-37AF-4D8C-9D44-A0E2668F0438}" destId="{55CBB6C0-9926-4122-90CB-3FA03BDB9F9B}" srcOrd="2" destOrd="0" parTransId="{0F96D68E-1E97-430B-9387-130AF932CF17}" sibTransId="{F6A2674D-9142-4B62-8201-880402AAD0FB}"/>
    <dgm:cxn modelId="{D30D6FC4-D589-46DA-A093-0DDDDDE87359}" type="presOf" srcId="{895C277A-3C1C-414C-ACED-3BCCD13E13F5}" destId="{416855BF-475E-4407-820D-DA52BBE30B35}" srcOrd="1" destOrd="0" presId="urn:microsoft.com/office/officeart/2005/8/layout/list1"/>
    <dgm:cxn modelId="{4F9E9FCD-1A5B-4A85-A8B4-95247671EA99}" type="presOf" srcId="{E5365D34-37AF-4D8C-9D44-A0E2668F0438}" destId="{7C014A95-934E-48B1-8607-C997BE2467BF}" srcOrd="0" destOrd="0" presId="urn:microsoft.com/office/officeart/2005/8/layout/list1"/>
    <dgm:cxn modelId="{161E19DE-6E1B-40D6-8546-BC3F0F60C706}" type="presOf" srcId="{98F14676-EF7C-4C24-B713-4FC6C8F01C09}" destId="{83D7A4BA-079C-4719-87A4-23E2315023BB}" srcOrd="0" destOrd="0" presId="urn:microsoft.com/office/officeart/2005/8/layout/list1"/>
    <dgm:cxn modelId="{A7A092DE-9F65-4369-9A3C-A0365F13ED1A}" srcId="{E5365D34-37AF-4D8C-9D44-A0E2668F0438}" destId="{98F14676-EF7C-4C24-B713-4FC6C8F01C09}" srcOrd="3" destOrd="0" parTransId="{83A3D98B-F8CE-4097-B086-95FF474CEEE8}" sibTransId="{82BE917D-604D-4211-AA5D-1172ACD2C791}"/>
    <dgm:cxn modelId="{255710F7-2E67-496A-B3D1-4A8A6FB75F5A}" srcId="{E5365D34-37AF-4D8C-9D44-A0E2668F0438}" destId="{AAEC80B8-A29D-4583-BBDD-AC464787780B}" srcOrd="1" destOrd="0" parTransId="{32615363-4B95-42F5-A20C-9CF31CE92B6B}" sibTransId="{8C9DC2D3-624A-4FB7-A9BB-FCD0F0724CAD}"/>
    <dgm:cxn modelId="{540547FD-214A-44C3-A599-8E45CF12450C}" type="presOf" srcId="{55CBB6C0-9926-4122-90CB-3FA03BDB9F9B}" destId="{58434F5B-11DA-424D-95EE-8ECFC3995C95}" srcOrd="0" destOrd="0" presId="urn:microsoft.com/office/officeart/2005/8/layout/list1"/>
    <dgm:cxn modelId="{095B2DE0-4E2A-4C15-9FA3-5DAFD2A3699F}" type="presParOf" srcId="{7C014A95-934E-48B1-8607-C997BE2467BF}" destId="{BB29D111-5695-44D7-97B3-CB10EDCDBF4C}" srcOrd="0" destOrd="0" presId="urn:microsoft.com/office/officeart/2005/8/layout/list1"/>
    <dgm:cxn modelId="{9CB119B2-85B3-4576-8759-B39E10AFED9D}" type="presParOf" srcId="{BB29D111-5695-44D7-97B3-CB10EDCDBF4C}" destId="{0DB36A83-3704-4E7F-8B4D-CD6B8A161B7B}" srcOrd="0" destOrd="0" presId="urn:microsoft.com/office/officeart/2005/8/layout/list1"/>
    <dgm:cxn modelId="{829D6C25-6BEE-4690-B611-18663C5C1965}" type="presParOf" srcId="{BB29D111-5695-44D7-97B3-CB10EDCDBF4C}" destId="{416855BF-475E-4407-820D-DA52BBE30B35}" srcOrd="1" destOrd="0" presId="urn:microsoft.com/office/officeart/2005/8/layout/list1"/>
    <dgm:cxn modelId="{5AF64759-1417-4100-9F63-B4F3D22933EF}" type="presParOf" srcId="{7C014A95-934E-48B1-8607-C997BE2467BF}" destId="{7AFB76CB-4890-4F56-B592-EA631DCD8349}" srcOrd="1" destOrd="0" presId="urn:microsoft.com/office/officeart/2005/8/layout/list1"/>
    <dgm:cxn modelId="{8AE22455-3AA1-4FCC-935D-3C1BEE4B773A}" type="presParOf" srcId="{7C014A95-934E-48B1-8607-C997BE2467BF}" destId="{514F095F-D29F-43DE-AD03-E564F42CF4D3}" srcOrd="2" destOrd="0" presId="urn:microsoft.com/office/officeart/2005/8/layout/list1"/>
    <dgm:cxn modelId="{8F7124D4-C68D-4506-B6F0-8ED971F28CF9}" type="presParOf" srcId="{7C014A95-934E-48B1-8607-C997BE2467BF}" destId="{435D2E1B-A5F8-44EE-A9BF-ACE7C3538C0F}" srcOrd="3" destOrd="0" presId="urn:microsoft.com/office/officeart/2005/8/layout/list1"/>
    <dgm:cxn modelId="{774B9B67-379E-4B77-9F08-BE0FA42107B7}" type="presParOf" srcId="{7C014A95-934E-48B1-8607-C997BE2467BF}" destId="{4CBB149D-A049-4C0A-837A-B7B4F1EF9F0F}" srcOrd="4" destOrd="0" presId="urn:microsoft.com/office/officeart/2005/8/layout/list1"/>
    <dgm:cxn modelId="{F7A55720-7364-4A61-99ED-8357D6608884}" type="presParOf" srcId="{4CBB149D-A049-4C0A-837A-B7B4F1EF9F0F}" destId="{9F9B5E7B-1083-4395-B4A7-EC878D36B92E}" srcOrd="0" destOrd="0" presId="urn:microsoft.com/office/officeart/2005/8/layout/list1"/>
    <dgm:cxn modelId="{C05B2B61-E6F2-497B-8F7F-37C7C43306D3}" type="presParOf" srcId="{4CBB149D-A049-4C0A-837A-B7B4F1EF9F0F}" destId="{96B998C1-611C-4A30-B199-E3441E258686}" srcOrd="1" destOrd="0" presId="urn:microsoft.com/office/officeart/2005/8/layout/list1"/>
    <dgm:cxn modelId="{BEA00D91-C0D3-414B-AB4C-F8C6331A1E9D}" type="presParOf" srcId="{7C014A95-934E-48B1-8607-C997BE2467BF}" destId="{82B97737-C590-4405-97E9-9B69B65F5A9D}" srcOrd="5" destOrd="0" presId="urn:microsoft.com/office/officeart/2005/8/layout/list1"/>
    <dgm:cxn modelId="{E0AF6D76-1C9F-4E8E-9FBF-84F8A177E701}" type="presParOf" srcId="{7C014A95-934E-48B1-8607-C997BE2467BF}" destId="{8651A3B0-3030-4615-A840-762313A9CC3E}" srcOrd="6" destOrd="0" presId="urn:microsoft.com/office/officeart/2005/8/layout/list1"/>
    <dgm:cxn modelId="{BB57B2FC-A82E-467A-BE00-0AE362D2264E}" type="presParOf" srcId="{7C014A95-934E-48B1-8607-C997BE2467BF}" destId="{DBF24916-3BBD-4698-9498-8041899284BA}" srcOrd="7" destOrd="0" presId="urn:microsoft.com/office/officeart/2005/8/layout/list1"/>
    <dgm:cxn modelId="{BF413385-4751-4B76-8D3C-DF032EE6ADCB}" type="presParOf" srcId="{7C014A95-934E-48B1-8607-C997BE2467BF}" destId="{784B188F-2ABC-40D7-889F-5FFBAC3939C8}" srcOrd="8" destOrd="0" presId="urn:microsoft.com/office/officeart/2005/8/layout/list1"/>
    <dgm:cxn modelId="{E7AA0AA4-D986-40FC-AE1F-2054AEF1B7A8}" type="presParOf" srcId="{784B188F-2ABC-40D7-889F-5FFBAC3939C8}" destId="{58434F5B-11DA-424D-95EE-8ECFC3995C95}" srcOrd="0" destOrd="0" presId="urn:microsoft.com/office/officeart/2005/8/layout/list1"/>
    <dgm:cxn modelId="{70A5DD1B-B065-49C0-AB8D-334DAEF2597D}" type="presParOf" srcId="{784B188F-2ABC-40D7-889F-5FFBAC3939C8}" destId="{1192F00B-A66B-433C-9490-8A20B5C80DF1}" srcOrd="1" destOrd="0" presId="urn:microsoft.com/office/officeart/2005/8/layout/list1"/>
    <dgm:cxn modelId="{B007BBFB-6557-4992-9AC8-7DD3540FC1BC}" type="presParOf" srcId="{7C014A95-934E-48B1-8607-C997BE2467BF}" destId="{E52B6CC1-9FAF-402E-88E4-359EA86F4EED}" srcOrd="9" destOrd="0" presId="urn:microsoft.com/office/officeart/2005/8/layout/list1"/>
    <dgm:cxn modelId="{9F621802-7A83-4659-B242-C59E2A25BB74}" type="presParOf" srcId="{7C014A95-934E-48B1-8607-C997BE2467BF}" destId="{FE8EF258-1C83-4C3A-B9B9-FDF297FD4010}" srcOrd="10" destOrd="0" presId="urn:microsoft.com/office/officeart/2005/8/layout/list1"/>
    <dgm:cxn modelId="{B14FDAF6-9237-498E-B9F9-BBDF06ABF39E}" type="presParOf" srcId="{7C014A95-934E-48B1-8607-C997BE2467BF}" destId="{DC9FA666-938E-40DD-82B7-A2E8B47AFF8B}" srcOrd="11" destOrd="0" presId="urn:microsoft.com/office/officeart/2005/8/layout/list1"/>
    <dgm:cxn modelId="{90AABE2E-D49A-4815-B303-5AB18CE3BBCC}" type="presParOf" srcId="{7C014A95-934E-48B1-8607-C997BE2467BF}" destId="{8BB503C5-D66A-450C-954E-68AEA4518DDC}" srcOrd="12" destOrd="0" presId="urn:microsoft.com/office/officeart/2005/8/layout/list1"/>
    <dgm:cxn modelId="{AED2BA99-87A3-4DBC-B8C1-8689DD81B16D}" type="presParOf" srcId="{8BB503C5-D66A-450C-954E-68AEA4518DDC}" destId="{83D7A4BA-079C-4719-87A4-23E2315023BB}" srcOrd="0" destOrd="0" presId="urn:microsoft.com/office/officeart/2005/8/layout/list1"/>
    <dgm:cxn modelId="{D91D520A-58D1-4721-BA8A-D139CBAB2FDD}" type="presParOf" srcId="{8BB503C5-D66A-450C-954E-68AEA4518DDC}" destId="{4BE1D2F8-E472-4DAD-B907-21D46ACCB378}" srcOrd="1" destOrd="0" presId="urn:microsoft.com/office/officeart/2005/8/layout/list1"/>
    <dgm:cxn modelId="{3A131087-AED3-4C34-8317-06BB78933AAB}" type="presParOf" srcId="{7C014A95-934E-48B1-8607-C997BE2467BF}" destId="{915FF236-B710-4C88-98EA-A6799C2EACBA}" srcOrd="13" destOrd="0" presId="urn:microsoft.com/office/officeart/2005/8/layout/list1"/>
    <dgm:cxn modelId="{9AD01FFE-1E93-4DDE-A5FA-BA4441D885F0}" type="presParOf" srcId="{7C014A95-934E-48B1-8607-C997BE2467BF}" destId="{9AB5996A-E6D4-448B-A710-7B36EB06793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365D34-37AF-4D8C-9D44-A0E2668F04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895C277A-3C1C-414C-ACED-3BCCD13E13F5}">
      <dgm:prSet phldrT="[Text]" custT="1"/>
      <dgm:spPr/>
      <dgm:t>
        <a:bodyPr/>
        <a:lstStyle/>
        <a:p>
          <a:r>
            <a:rPr lang="en-ZA" sz="2800" dirty="0">
              <a:latin typeface="Arial Rounded MT Bold" pitchFamily="34" charset="0"/>
            </a:rPr>
            <a:t>International economy</a:t>
          </a:r>
        </a:p>
      </dgm:t>
    </dgm:pt>
    <dgm:pt modelId="{A2F5C76F-201D-41F9-BEDD-059E3D050478}" type="parTrans" cxnId="{D2FDD441-2AD7-4B74-B534-7DA9DA5B93C2}">
      <dgm:prSet/>
      <dgm:spPr/>
      <dgm:t>
        <a:bodyPr/>
        <a:lstStyle/>
        <a:p>
          <a:endParaRPr lang="en-ZA"/>
        </a:p>
      </dgm:t>
    </dgm:pt>
    <dgm:pt modelId="{B849A35D-15DD-413F-87CD-97F81E24FD50}" type="sibTrans" cxnId="{D2FDD441-2AD7-4B74-B534-7DA9DA5B93C2}">
      <dgm:prSet/>
      <dgm:spPr/>
      <dgm:t>
        <a:bodyPr/>
        <a:lstStyle/>
        <a:p>
          <a:endParaRPr lang="en-ZA"/>
        </a:p>
      </dgm:t>
    </dgm:pt>
    <dgm:pt modelId="{AAEC80B8-A29D-4583-BBDD-AC464787780B}">
      <dgm:prSet custT="1"/>
      <dgm:spPr/>
      <dgm:t>
        <a:bodyPr/>
        <a:lstStyle/>
        <a:p>
          <a:r>
            <a:rPr lang="en-ZA" sz="2800" dirty="0">
              <a:latin typeface="Arial Rounded MT Bold" pitchFamily="34" charset="0"/>
            </a:rPr>
            <a:t>International dairy situation</a:t>
          </a:r>
        </a:p>
      </dgm:t>
    </dgm:pt>
    <dgm:pt modelId="{32615363-4B95-42F5-A20C-9CF31CE92B6B}" type="parTrans" cxnId="{255710F7-2E67-496A-B3D1-4A8A6FB75F5A}">
      <dgm:prSet/>
      <dgm:spPr/>
      <dgm:t>
        <a:bodyPr/>
        <a:lstStyle/>
        <a:p>
          <a:endParaRPr lang="en-ZA"/>
        </a:p>
      </dgm:t>
    </dgm:pt>
    <dgm:pt modelId="{8C9DC2D3-624A-4FB7-A9BB-FCD0F0724CAD}" type="sibTrans" cxnId="{255710F7-2E67-496A-B3D1-4A8A6FB75F5A}">
      <dgm:prSet/>
      <dgm:spPr/>
      <dgm:t>
        <a:bodyPr/>
        <a:lstStyle/>
        <a:p>
          <a:endParaRPr lang="en-ZA"/>
        </a:p>
      </dgm:t>
    </dgm:pt>
    <dgm:pt modelId="{55CBB6C0-9926-4122-90CB-3FA03BDB9F9B}">
      <dgm:prSet custT="1"/>
      <dgm:spPr/>
      <dgm:t>
        <a:bodyPr/>
        <a:lstStyle/>
        <a:p>
          <a:r>
            <a:rPr lang="en-ZA" sz="2800" dirty="0">
              <a:latin typeface="Arial Rounded MT Bold" pitchFamily="34" charset="0"/>
            </a:rPr>
            <a:t>SA economic situation</a:t>
          </a:r>
        </a:p>
      </dgm:t>
    </dgm:pt>
    <dgm:pt modelId="{0F96D68E-1E97-430B-9387-130AF932CF17}" type="parTrans" cxnId="{0FC0ED99-78A7-41C3-A4C9-2E76638ECC56}">
      <dgm:prSet/>
      <dgm:spPr/>
      <dgm:t>
        <a:bodyPr/>
        <a:lstStyle/>
        <a:p>
          <a:endParaRPr lang="en-ZA"/>
        </a:p>
      </dgm:t>
    </dgm:pt>
    <dgm:pt modelId="{F6A2674D-9142-4B62-8201-880402AAD0FB}" type="sibTrans" cxnId="{0FC0ED99-78A7-41C3-A4C9-2E76638ECC56}">
      <dgm:prSet/>
      <dgm:spPr/>
      <dgm:t>
        <a:bodyPr/>
        <a:lstStyle/>
        <a:p>
          <a:endParaRPr lang="en-ZA"/>
        </a:p>
      </dgm:t>
    </dgm:pt>
    <dgm:pt modelId="{98F14676-EF7C-4C24-B713-4FC6C8F01C09}">
      <dgm:prSet custT="1"/>
      <dgm:spPr>
        <a:solidFill>
          <a:srgbClr val="FF0000"/>
        </a:solidFill>
      </dgm:spPr>
      <dgm:t>
        <a:bodyPr/>
        <a:lstStyle/>
        <a:p>
          <a:r>
            <a:rPr lang="en-ZA" sz="2800" dirty="0">
              <a:latin typeface="Arial Rounded MT Bold" pitchFamily="34" charset="0"/>
            </a:rPr>
            <a:t>SA dairy situation</a:t>
          </a:r>
        </a:p>
      </dgm:t>
    </dgm:pt>
    <dgm:pt modelId="{83A3D98B-F8CE-4097-B086-95FF474CEEE8}" type="parTrans" cxnId="{A7A092DE-9F65-4369-9A3C-A0365F13ED1A}">
      <dgm:prSet/>
      <dgm:spPr/>
      <dgm:t>
        <a:bodyPr/>
        <a:lstStyle/>
        <a:p>
          <a:endParaRPr lang="en-ZA"/>
        </a:p>
      </dgm:t>
    </dgm:pt>
    <dgm:pt modelId="{82BE917D-604D-4211-AA5D-1172ACD2C791}" type="sibTrans" cxnId="{A7A092DE-9F65-4369-9A3C-A0365F13ED1A}">
      <dgm:prSet/>
      <dgm:spPr/>
      <dgm:t>
        <a:bodyPr/>
        <a:lstStyle/>
        <a:p>
          <a:endParaRPr lang="en-ZA"/>
        </a:p>
      </dgm:t>
    </dgm:pt>
    <dgm:pt modelId="{7C014A95-934E-48B1-8607-C997BE2467BF}" type="pres">
      <dgm:prSet presAssocID="{E5365D34-37AF-4D8C-9D44-A0E2668F0438}" presName="linear" presStyleCnt="0">
        <dgm:presLayoutVars>
          <dgm:dir/>
          <dgm:animLvl val="lvl"/>
          <dgm:resizeHandles val="exact"/>
        </dgm:presLayoutVars>
      </dgm:prSet>
      <dgm:spPr/>
    </dgm:pt>
    <dgm:pt modelId="{BB29D111-5695-44D7-97B3-CB10EDCDBF4C}" type="pres">
      <dgm:prSet presAssocID="{895C277A-3C1C-414C-ACED-3BCCD13E13F5}" presName="parentLin" presStyleCnt="0"/>
      <dgm:spPr/>
    </dgm:pt>
    <dgm:pt modelId="{0DB36A83-3704-4E7F-8B4D-CD6B8A161B7B}" type="pres">
      <dgm:prSet presAssocID="{895C277A-3C1C-414C-ACED-3BCCD13E13F5}" presName="parentLeftMargin" presStyleLbl="node1" presStyleIdx="0" presStyleCnt="4"/>
      <dgm:spPr/>
    </dgm:pt>
    <dgm:pt modelId="{416855BF-475E-4407-820D-DA52BBE30B35}" type="pres">
      <dgm:prSet presAssocID="{895C277A-3C1C-414C-ACED-3BCCD13E13F5}" presName="parentText" presStyleLbl="node1" presStyleIdx="0" presStyleCnt="4">
        <dgm:presLayoutVars>
          <dgm:chMax val="0"/>
          <dgm:bulletEnabled val="1"/>
        </dgm:presLayoutVars>
      </dgm:prSet>
      <dgm:spPr/>
    </dgm:pt>
    <dgm:pt modelId="{7AFB76CB-4890-4F56-B592-EA631DCD8349}" type="pres">
      <dgm:prSet presAssocID="{895C277A-3C1C-414C-ACED-3BCCD13E13F5}" presName="negativeSpace" presStyleCnt="0"/>
      <dgm:spPr/>
    </dgm:pt>
    <dgm:pt modelId="{514F095F-D29F-43DE-AD03-E564F42CF4D3}" type="pres">
      <dgm:prSet presAssocID="{895C277A-3C1C-414C-ACED-3BCCD13E13F5}" presName="childText" presStyleLbl="conFgAcc1" presStyleIdx="0" presStyleCnt="4">
        <dgm:presLayoutVars>
          <dgm:bulletEnabled val="1"/>
        </dgm:presLayoutVars>
      </dgm:prSet>
      <dgm:spPr/>
    </dgm:pt>
    <dgm:pt modelId="{435D2E1B-A5F8-44EE-A9BF-ACE7C3538C0F}" type="pres">
      <dgm:prSet presAssocID="{B849A35D-15DD-413F-87CD-97F81E24FD50}" presName="spaceBetweenRectangles" presStyleCnt="0"/>
      <dgm:spPr/>
    </dgm:pt>
    <dgm:pt modelId="{4CBB149D-A049-4C0A-837A-B7B4F1EF9F0F}" type="pres">
      <dgm:prSet presAssocID="{AAEC80B8-A29D-4583-BBDD-AC464787780B}" presName="parentLin" presStyleCnt="0"/>
      <dgm:spPr/>
    </dgm:pt>
    <dgm:pt modelId="{9F9B5E7B-1083-4395-B4A7-EC878D36B92E}" type="pres">
      <dgm:prSet presAssocID="{AAEC80B8-A29D-4583-BBDD-AC464787780B}" presName="parentLeftMargin" presStyleLbl="node1" presStyleIdx="0" presStyleCnt="4"/>
      <dgm:spPr/>
    </dgm:pt>
    <dgm:pt modelId="{96B998C1-611C-4A30-B199-E3441E258686}" type="pres">
      <dgm:prSet presAssocID="{AAEC80B8-A29D-4583-BBDD-AC464787780B}" presName="parentText" presStyleLbl="node1" presStyleIdx="1" presStyleCnt="4">
        <dgm:presLayoutVars>
          <dgm:chMax val="0"/>
          <dgm:bulletEnabled val="1"/>
        </dgm:presLayoutVars>
      </dgm:prSet>
      <dgm:spPr/>
    </dgm:pt>
    <dgm:pt modelId="{82B97737-C590-4405-97E9-9B69B65F5A9D}" type="pres">
      <dgm:prSet presAssocID="{AAEC80B8-A29D-4583-BBDD-AC464787780B}" presName="negativeSpace" presStyleCnt="0"/>
      <dgm:spPr/>
    </dgm:pt>
    <dgm:pt modelId="{8651A3B0-3030-4615-A840-762313A9CC3E}" type="pres">
      <dgm:prSet presAssocID="{AAEC80B8-A29D-4583-BBDD-AC464787780B}" presName="childText" presStyleLbl="conFgAcc1" presStyleIdx="1" presStyleCnt="4">
        <dgm:presLayoutVars>
          <dgm:bulletEnabled val="1"/>
        </dgm:presLayoutVars>
      </dgm:prSet>
      <dgm:spPr/>
    </dgm:pt>
    <dgm:pt modelId="{DBF24916-3BBD-4698-9498-8041899284BA}" type="pres">
      <dgm:prSet presAssocID="{8C9DC2D3-624A-4FB7-A9BB-FCD0F0724CAD}" presName="spaceBetweenRectangles" presStyleCnt="0"/>
      <dgm:spPr/>
    </dgm:pt>
    <dgm:pt modelId="{784B188F-2ABC-40D7-889F-5FFBAC3939C8}" type="pres">
      <dgm:prSet presAssocID="{55CBB6C0-9926-4122-90CB-3FA03BDB9F9B}" presName="parentLin" presStyleCnt="0"/>
      <dgm:spPr/>
    </dgm:pt>
    <dgm:pt modelId="{58434F5B-11DA-424D-95EE-8ECFC3995C95}" type="pres">
      <dgm:prSet presAssocID="{55CBB6C0-9926-4122-90CB-3FA03BDB9F9B}" presName="parentLeftMargin" presStyleLbl="node1" presStyleIdx="1" presStyleCnt="4"/>
      <dgm:spPr/>
    </dgm:pt>
    <dgm:pt modelId="{1192F00B-A66B-433C-9490-8A20B5C80DF1}" type="pres">
      <dgm:prSet presAssocID="{55CBB6C0-9926-4122-90CB-3FA03BDB9F9B}" presName="parentText" presStyleLbl="node1" presStyleIdx="2" presStyleCnt="4">
        <dgm:presLayoutVars>
          <dgm:chMax val="0"/>
          <dgm:bulletEnabled val="1"/>
        </dgm:presLayoutVars>
      </dgm:prSet>
      <dgm:spPr/>
    </dgm:pt>
    <dgm:pt modelId="{E52B6CC1-9FAF-402E-88E4-359EA86F4EED}" type="pres">
      <dgm:prSet presAssocID="{55CBB6C0-9926-4122-90CB-3FA03BDB9F9B}" presName="negativeSpace" presStyleCnt="0"/>
      <dgm:spPr/>
    </dgm:pt>
    <dgm:pt modelId="{FE8EF258-1C83-4C3A-B9B9-FDF297FD4010}" type="pres">
      <dgm:prSet presAssocID="{55CBB6C0-9926-4122-90CB-3FA03BDB9F9B}" presName="childText" presStyleLbl="conFgAcc1" presStyleIdx="2" presStyleCnt="4">
        <dgm:presLayoutVars>
          <dgm:bulletEnabled val="1"/>
        </dgm:presLayoutVars>
      </dgm:prSet>
      <dgm:spPr/>
    </dgm:pt>
    <dgm:pt modelId="{DC9FA666-938E-40DD-82B7-A2E8B47AFF8B}" type="pres">
      <dgm:prSet presAssocID="{F6A2674D-9142-4B62-8201-880402AAD0FB}" presName="spaceBetweenRectangles" presStyleCnt="0"/>
      <dgm:spPr/>
    </dgm:pt>
    <dgm:pt modelId="{8BB503C5-D66A-450C-954E-68AEA4518DDC}" type="pres">
      <dgm:prSet presAssocID="{98F14676-EF7C-4C24-B713-4FC6C8F01C09}" presName="parentLin" presStyleCnt="0"/>
      <dgm:spPr/>
    </dgm:pt>
    <dgm:pt modelId="{83D7A4BA-079C-4719-87A4-23E2315023BB}" type="pres">
      <dgm:prSet presAssocID="{98F14676-EF7C-4C24-B713-4FC6C8F01C09}" presName="parentLeftMargin" presStyleLbl="node1" presStyleIdx="2" presStyleCnt="4"/>
      <dgm:spPr/>
    </dgm:pt>
    <dgm:pt modelId="{4BE1D2F8-E472-4DAD-B907-21D46ACCB378}" type="pres">
      <dgm:prSet presAssocID="{98F14676-EF7C-4C24-B713-4FC6C8F01C09}" presName="parentText" presStyleLbl="node1" presStyleIdx="3" presStyleCnt="4">
        <dgm:presLayoutVars>
          <dgm:chMax val="0"/>
          <dgm:bulletEnabled val="1"/>
        </dgm:presLayoutVars>
      </dgm:prSet>
      <dgm:spPr/>
    </dgm:pt>
    <dgm:pt modelId="{915FF236-B710-4C88-98EA-A6799C2EACBA}" type="pres">
      <dgm:prSet presAssocID="{98F14676-EF7C-4C24-B713-4FC6C8F01C09}" presName="negativeSpace" presStyleCnt="0"/>
      <dgm:spPr/>
    </dgm:pt>
    <dgm:pt modelId="{9AB5996A-E6D4-448B-A710-7B36EB067933}" type="pres">
      <dgm:prSet presAssocID="{98F14676-EF7C-4C24-B713-4FC6C8F01C09}" presName="childText" presStyleLbl="conFgAcc1" presStyleIdx="3" presStyleCnt="4">
        <dgm:presLayoutVars>
          <dgm:bulletEnabled val="1"/>
        </dgm:presLayoutVars>
      </dgm:prSet>
      <dgm:spPr/>
    </dgm:pt>
  </dgm:ptLst>
  <dgm:cxnLst>
    <dgm:cxn modelId="{C071D324-AA49-4A3E-B2E1-1F28A15F70B1}" type="presOf" srcId="{55CBB6C0-9926-4122-90CB-3FA03BDB9F9B}" destId="{1192F00B-A66B-433C-9490-8A20B5C80DF1}" srcOrd="1" destOrd="0" presId="urn:microsoft.com/office/officeart/2005/8/layout/list1"/>
    <dgm:cxn modelId="{6CB57E61-7AF4-40BB-B259-A49F0EF0C00F}" type="presOf" srcId="{AAEC80B8-A29D-4583-BBDD-AC464787780B}" destId="{96B998C1-611C-4A30-B199-E3441E258686}" srcOrd="1" destOrd="0" presId="urn:microsoft.com/office/officeart/2005/8/layout/list1"/>
    <dgm:cxn modelId="{D2FDD441-2AD7-4B74-B534-7DA9DA5B93C2}" srcId="{E5365D34-37AF-4D8C-9D44-A0E2668F0438}" destId="{895C277A-3C1C-414C-ACED-3BCCD13E13F5}" srcOrd="0" destOrd="0" parTransId="{A2F5C76F-201D-41F9-BEDD-059E3D050478}" sibTransId="{B849A35D-15DD-413F-87CD-97F81E24FD50}"/>
    <dgm:cxn modelId="{9495FD79-C756-4269-BC08-DB63BD1B2A65}" type="presOf" srcId="{AAEC80B8-A29D-4583-BBDD-AC464787780B}" destId="{9F9B5E7B-1083-4395-B4A7-EC878D36B92E}" srcOrd="0" destOrd="0" presId="urn:microsoft.com/office/officeart/2005/8/layout/list1"/>
    <dgm:cxn modelId="{F195597E-5B3C-4C5B-8CE5-0BDA4EC0B496}" type="presOf" srcId="{98F14676-EF7C-4C24-B713-4FC6C8F01C09}" destId="{4BE1D2F8-E472-4DAD-B907-21D46ACCB378}" srcOrd="1" destOrd="0" presId="urn:microsoft.com/office/officeart/2005/8/layout/list1"/>
    <dgm:cxn modelId="{918E0781-84C6-40F2-ABC7-C78BDF3AD667}" type="presOf" srcId="{895C277A-3C1C-414C-ACED-3BCCD13E13F5}" destId="{0DB36A83-3704-4E7F-8B4D-CD6B8A161B7B}" srcOrd="0" destOrd="0" presId="urn:microsoft.com/office/officeart/2005/8/layout/list1"/>
    <dgm:cxn modelId="{0FC0ED99-78A7-41C3-A4C9-2E76638ECC56}" srcId="{E5365D34-37AF-4D8C-9D44-A0E2668F0438}" destId="{55CBB6C0-9926-4122-90CB-3FA03BDB9F9B}" srcOrd="2" destOrd="0" parTransId="{0F96D68E-1E97-430B-9387-130AF932CF17}" sibTransId="{F6A2674D-9142-4B62-8201-880402AAD0FB}"/>
    <dgm:cxn modelId="{D30D6FC4-D589-46DA-A093-0DDDDDE87359}" type="presOf" srcId="{895C277A-3C1C-414C-ACED-3BCCD13E13F5}" destId="{416855BF-475E-4407-820D-DA52BBE30B35}" srcOrd="1" destOrd="0" presId="urn:microsoft.com/office/officeart/2005/8/layout/list1"/>
    <dgm:cxn modelId="{4F9E9FCD-1A5B-4A85-A8B4-95247671EA99}" type="presOf" srcId="{E5365D34-37AF-4D8C-9D44-A0E2668F0438}" destId="{7C014A95-934E-48B1-8607-C997BE2467BF}" srcOrd="0" destOrd="0" presId="urn:microsoft.com/office/officeart/2005/8/layout/list1"/>
    <dgm:cxn modelId="{161E19DE-6E1B-40D6-8546-BC3F0F60C706}" type="presOf" srcId="{98F14676-EF7C-4C24-B713-4FC6C8F01C09}" destId="{83D7A4BA-079C-4719-87A4-23E2315023BB}" srcOrd="0" destOrd="0" presId="urn:microsoft.com/office/officeart/2005/8/layout/list1"/>
    <dgm:cxn modelId="{A7A092DE-9F65-4369-9A3C-A0365F13ED1A}" srcId="{E5365D34-37AF-4D8C-9D44-A0E2668F0438}" destId="{98F14676-EF7C-4C24-B713-4FC6C8F01C09}" srcOrd="3" destOrd="0" parTransId="{83A3D98B-F8CE-4097-B086-95FF474CEEE8}" sibTransId="{82BE917D-604D-4211-AA5D-1172ACD2C791}"/>
    <dgm:cxn modelId="{255710F7-2E67-496A-B3D1-4A8A6FB75F5A}" srcId="{E5365D34-37AF-4D8C-9D44-A0E2668F0438}" destId="{AAEC80B8-A29D-4583-BBDD-AC464787780B}" srcOrd="1" destOrd="0" parTransId="{32615363-4B95-42F5-A20C-9CF31CE92B6B}" sibTransId="{8C9DC2D3-624A-4FB7-A9BB-FCD0F0724CAD}"/>
    <dgm:cxn modelId="{540547FD-214A-44C3-A599-8E45CF12450C}" type="presOf" srcId="{55CBB6C0-9926-4122-90CB-3FA03BDB9F9B}" destId="{58434F5B-11DA-424D-95EE-8ECFC3995C95}" srcOrd="0" destOrd="0" presId="urn:microsoft.com/office/officeart/2005/8/layout/list1"/>
    <dgm:cxn modelId="{095B2DE0-4E2A-4C15-9FA3-5DAFD2A3699F}" type="presParOf" srcId="{7C014A95-934E-48B1-8607-C997BE2467BF}" destId="{BB29D111-5695-44D7-97B3-CB10EDCDBF4C}" srcOrd="0" destOrd="0" presId="urn:microsoft.com/office/officeart/2005/8/layout/list1"/>
    <dgm:cxn modelId="{9CB119B2-85B3-4576-8759-B39E10AFED9D}" type="presParOf" srcId="{BB29D111-5695-44D7-97B3-CB10EDCDBF4C}" destId="{0DB36A83-3704-4E7F-8B4D-CD6B8A161B7B}" srcOrd="0" destOrd="0" presId="urn:microsoft.com/office/officeart/2005/8/layout/list1"/>
    <dgm:cxn modelId="{829D6C25-6BEE-4690-B611-18663C5C1965}" type="presParOf" srcId="{BB29D111-5695-44D7-97B3-CB10EDCDBF4C}" destId="{416855BF-475E-4407-820D-DA52BBE30B35}" srcOrd="1" destOrd="0" presId="urn:microsoft.com/office/officeart/2005/8/layout/list1"/>
    <dgm:cxn modelId="{5AF64759-1417-4100-9F63-B4F3D22933EF}" type="presParOf" srcId="{7C014A95-934E-48B1-8607-C997BE2467BF}" destId="{7AFB76CB-4890-4F56-B592-EA631DCD8349}" srcOrd="1" destOrd="0" presId="urn:microsoft.com/office/officeart/2005/8/layout/list1"/>
    <dgm:cxn modelId="{8AE22455-3AA1-4FCC-935D-3C1BEE4B773A}" type="presParOf" srcId="{7C014A95-934E-48B1-8607-C997BE2467BF}" destId="{514F095F-D29F-43DE-AD03-E564F42CF4D3}" srcOrd="2" destOrd="0" presId="urn:microsoft.com/office/officeart/2005/8/layout/list1"/>
    <dgm:cxn modelId="{8F7124D4-C68D-4506-B6F0-8ED971F28CF9}" type="presParOf" srcId="{7C014A95-934E-48B1-8607-C997BE2467BF}" destId="{435D2E1B-A5F8-44EE-A9BF-ACE7C3538C0F}" srcOrd="3" destOrd="0" presId="urn:microsoft.com/office/officeart/2005/8/layout/list1"/>
    <dgm:cxn modelId="{774B9B67-379E-4B77-9F08-BE0FA42107B7}" type="presParOf" srcId="{7C014A95-934E-48B1-8607-C997BE2467BF}" destId="{4CBB149D-A049-4C0A-837A-B7B4F1EF9F0F}" srcOrd="4" destOrd="0" presId="urn:microsoft.com/office/officeart/2005/8/layout/list1"/>
    <dgm:cxn modelId="{F7A55720-7364-4A61-99ED-8357D6608884}" type="presParOf" srcId="{4CBB149D-A049-4C0A-837A-B7B4F1EF9F0F}" destId="{9F9B5E7B-1083-4395-B4A7-EC878D36B92E}" srcOrd="0" destOrd="0" presId="urn:microsoft.com/office/officeart/2005/8/layout/list1"/>
    <dgm:cxn modelId="{C05B2B61-E6F2-497B-8F7F-37C7C43306D3}" type="presParOf" srcId="{4CBB149D-A049-4C0A-837A-B7B4F1EF9F0F}" destId="{96B998C1-611C-4A30-B199-E3441E258686}" srcOrd="1" destOrd="0" presId="urn:microsoft.com/office/officeart/2005/8/layout/list1"/>
    <dgm:cxn modelId="{BEA00D91-C0D3-414B-AB4C-F8C6331A1E9D}" type="presParOf" srcId="{7C014A95-934E-48B1-8607-C997BE2467BF}" destId="{82B97737-C590-4405-97E9-9B69B65F5A9D}" srcOrd="5" destOrd="0" presId="urn:microsoft.com/office/officeart/2005/8/layout/list1"/>
    <dgm:cxn modelId="{E0AF6D76-1C9F-4E8E-9FBF-84F8A177E701}" type="presParOf" srcId="{7C014A95-934E-48B1-8607-C997BE2467BF}" destId="{8651A3B0-3030-4615-A840-762313A9CC3E}" srcOrd="6" destOrd="0" presId="urn:microsoft.com/office/officeart/2005/8/layout/list1"/>
    <dgm:cxn modelId="{BB57B2FC-A82E-467A-BE00-0AE362D2264E}" type="presParOf" srcId="{7C014A95-934E-48B1-8607-C997BE2467BF}" destId="{DBF24916-3BBD-4698-9498-8041899284BA}" srcOrd="7" destOrd="0" presId="urn:microsoft.com/office/officeart/2005/8/layout/list1"/>
    <dgm:cxn modelId="{BF413385-4751-4B76-8D3C-DF032EE6ADCB}" type="presParOf" srcId="{7C014A95-934E-48B1-8607-C997BE2467BF}" destId="{784B188F-2ABC-40D7-889F-5FFBAC3939C8}" srcOrd="8" destOrd="0" presId="urn:microsoft.com/office/officeart/2005/8/layout/list1"/>
    <dgm:cxn modelId="{E7AA0AA4-D986-40FC-AE1F-2054AEF1B7A8}" type="presParOf" srcId="{784B188F-2ABC-40D7-889F-5FFBAC3939C8}" destId="{58434F5B-11DA-424D-95EE-8ECFC3995C95}" srcOrd="0" destOrd="0" presId="urn:microsoft.com/office/officeart/2005/8/layout/list1"/>
    <dgm:cxn modelId="{70A5DD1B-B065-49C0-AB8D-334DAEF2597D}" type="presParOf" srcId="{784B188F-2ABC-40D7-889F-5FFBAC3939C8}" destId="{1192F00B-A66B-433C-9490-8A20B5C80DF1}" srcOrd="1" destOrd="0" presId="urn:microsoft.com/office/officeart/2005/8/layout/list1"/>
    <dgm:cxn modelId="{B007BBFB-6557-4992-9AC8-7DD3540FC1BC}" type="presParOf" srcId="{7C014A95-934E-48B1-8607-C997BE2467BF}" destId="{E52B6CC1-9FAF-402E-88E4-359EA86F4EED}" srcOrd="9" destOrd="0" presId="urn:microsoft.com/office/officeart/2005/8/layout/list1"/>
    <dgm:cxn modelId="{9F621802-7A83-4659-B242-C59E2A25BB74}" type="presParOf" srcId="{7C014A95-934E-48B1-8607-C997BE2467BF}" destId="{FE8EF258-1C83-4C3A-B9B9-FDF297FD4010}" srcOrd="10" destOrd="0" presId="urn:microsoft.com/office/officeart/2005/8/layout/list1"/>
    <dgm:cxn modelId="{B14FDAF6-9237-498E-B9F9-BBDF06ABF39E}" type="presParOf" srcId="{7C014A95-934E-48B1-8607-C997BE2467BF}" destId="{DC9FA666-938E-40DD-82B7-A2E8B47AFF8B}" srcOrd="11" destOrd="0" presId="urn:microsoft.com/office/officeart/2005/8/layout/list1"/>
    <dgm:cxn modelId="{90AABE2E-D49A-4815-B303-5AB18CE3BBCC}" type="presParOf" srcId="{7C014A95-934E-48B1-8607-C997BE2467BF}" destId="{8BB503C5-D66A-450C-954E-68AEA4518DDC}" srcOrd="12" destOrd="0" presId="urn:microsoft.com/office/officeart/2005/8/layout/list1"/>
    <dgm:cxn modelId="{AED2BA99-87A3-4DBC-B8C1-8689DD81B16D}" type="presParOf" srcId="{8BB503C5-D66A-450C-954E-68AEA4518DDC}" destId="{83D7A4BA-079C-4719-87A4-23E2315023BB}" srcOrd="0" destOrd="0" presId="urn:microsoft.com/office/officeart/2005/8/layout/list1"/>
    <dgm:cxn modelId="{D91D520A-58D1-4721-BA8A-D139CBAB2FDD}" type="presParOf" srcId="{8BB503C5-D66A-450C-954E-68AEA4518DDC}" destId="{4BE1D2F8-E472-4DAD-B907-21D46ACCB378}" srcOrd="1" destOrd="0" presId="urn:microsoft.com/office/officeart/2005/8/layout/list1"/>
    <dgm:cxn modelId="{3A131087-AED3-4C34-8317-06BB78933AAB}" type="presParOf" srcId="{7C014A95-934E-48B1-8607-C997BE2467BF}" destId="{915FF236-B710-4C88-98EA-A6799C2EACBA}" srcOrd="13" destOrd="0" presId="urn:microsoft.com/office/officeart/2005/8/layout/list1"/>
    <dgm:cxn modelId="{9AD01FFE-1E93-4DDE-A5FA-BA4441D885F0}" type="presParOf" srcId="{7C014A95-934E-48B1-8607-C997BE2467BF}" destId="{9AB5996A-E6D4-448B-A710-7B36EB06793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F095F-D29F-43DE-AD03-E564F42CF4D3}">
      <dsp:nvSpPr>
        <dsp:cNvPr id="0" name=""/>
        <dsp:cNvSpPr/>
      </dsp:nvSpPr>
      <dsp:spPr>
        <a:xfrm>
          <a:off x="0" y="363169"/>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6855BF-475E-4407-820D-DA52BBE30B35}">
      <dsp:nvSpPr>
        <dsp:cNvPr id="0" name=""/>
        <dsp:cNvSpPr/>
      </dsp:nvSpPr>
      <dsp:spPr>
        <a:xfrm>
          <a:off x="519812" y="67969"/>
          <a:ext cx="7277368" cy="5904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b="1" kern="1200" dirty="0">
              <a:latin typeface="+mn-lt"/>
            </a:rPr>
            <a:t>International economy</a:t>
          </a:r>
        </a:p>
      </dsp:txBody>
      <dsp:txXfrm>
        <a:off x="548633" y="96790"/>
        <a:ext cx="7219726" cy="532758"/>
      </dsp:txXfrm>
    </dsp:sp>
    <dsp:sp modelId="{8651A3B0-3030-4615-A840-762313A9CC3E}">
      <dsp:nvSpPr>
        <dsp:cNvPr id="0" name=""/>
        <dsp:cNvSpPr/>
      </dsp:nvSpPr>
      <dsp:spPr>
        <a:xfrm>
          <a:off x="0" y="12703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B998C1-611C-4A30-B199-E3441E258686}">
      <dsp:nvSpPr>
        <dsp:cNvPr id="0" name=""/>
        <dsp:cNvSpPr/>
      </dsp:nvSpPr>
      <dsp:spPr>
        <a:xfrm>
          <a:off x="519812" y="9751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b="1" kern="1200" dirty="0">
              <a:latin typeface="+mn-lt"/>
            </a:rPr>
            <a:t>International</a:t>
          </a:r>
          <a:r>
            <a:rPr lang="en-ZA" sz="2800" kern="1200" dirty="0">
              <a:latin typeface="Arial Rounded MT Bold" pitchFamily="34" charset="0"/>
            </a:rPr>
            <a:t> dairy situation</a:t>
          </a:r>
        </a:p>
      </dsp:txBody>
      <dsp:txXfrm>
        <a:off x="548633" y="1003991"/>
        <a:ext cx="7219726" cy="532758"/>
      </dsp:txXfrm>
    </dsp:sp>
    <dsp:sp modelId="{FE8EF258-1C83-4C3A-B9B9-FDF297FD4010}">
      <dsp:nvSpPr>
        <dsp:cNvPr id="0" name=""/>
        <dsp:cNvSpPr/>
      </dsp:nvSpPr>
      <dsp:spPr>
        <a:xfrm>
          <a:off x="0" y="21775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92F00B-A66B-433C-9490-8A20B5C80DF1}">
      <dsp:nvSpPr>
        <dsp:cNvPr id="0" name=""/>
        <dsp:cNvSpPr/>
      </dsp:nvSpPr>
      <dsp:spPr>
        <a:xfrm>
          <a:off x="519812" y="18823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SA economic situation</a:t>
          </a:r>
        </a:p>
      </dsp:txBody>
      <dsp:txXfrm>
        <a:off x="548633" y="1911191"/>
        <a:ext cx="7219726" cy="532758"/>
      </dsp:txXfrm>
    </dsp:sp>
    <dsp:sp modelId="{9AB5996A-E6D4-448B-A710-7B36EB067933}">
      <dsp:nvSpPr>
        <dsp:cNvPr id="0" name=""/>
        <dsp:cNvSpPr/>
      </dsp:nvSpPr>
      <dsp:spPr>
        <a:xfrm>
          <a:off x="0" y="30847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E1D2F8-E472-4DAD-B907-21D46ACCB378}">
      <dsp:nvSpPr>
        <dsp:cNvPr id="0" name=""/>
        <dsp:cNvSpPr/>
      </dsp:nvSpPr>
      <dsp:spPr>
        <a:xfrm>
          <a:off x="519812" y="27895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SA </a:t>
          </a:r>
          <a:r>
            <a:rPr lang="en-ZA" sz="2800" b="1" kern="1200" dirty="0">
              <a:latin typeface="+mn-lt"/>
            </a:rPr>
            <a:t>dairy</a:t>
          </a:r>
          <a:r>
            <a:rPr lang="en-ZA" sz="2800" kern="1200" dirty="0">
              <a:latin typeface="Arial Rounded MT Bold" pitchFamily="34" charset="0"/>
            </a:rPr>
            <a:t> situation</a:t>
          </a:r>
        </a:p>
      </dsp:txBody>
      <dsp:txXfrm>
        <a:off x="548633" y="2818391"/>
        <a:ext cx="7219726"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F095F-D29F-43DE-AD03-E564F42CF4D3}">
      <dsp:nvSpPr>
        <dsp:cNvPr id="0" name=""/>
        <dsp:cNvSpPr/>
      </dsp:nvSpPr>
      <dsp:spPr>
        <a:xfrm>
          <a:off x="0" y="363169"/>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6855BF-475E-4407-820D-DA52BBE30B35}">
      <dsp:nvSpPr>
        <dsp:cNvPr id="0" name=""/>
        <dsp:cNvSpPr/>
      </dsp:nvSpPr>
      <dsp:spPr>
        <a:xfrm>
          <a:off x="519812" y="67969"/>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International economy</a:t>
          </a:r>
        </a:p>
      </dsp:txBody>
      <dsp:txXfrm>
        <a:off x="548633" y="96790"/>
        <a:ext cx="7219726" cy="532758"/>
      </dsp:txXfrm>
    </dsp:sp>
    <dsp:sp modelId="{8651A3B0-3030-4615-A840-762313A9CC3E}">
      <dsp:nvSpPr>
        <dsp:cNvPr id="0" name=""/>
        <dsp:cNvSpPr/>
      </dsp:nvSpPr>
      <dsp:spPr>
        <a:xfrm>
          <a:off x="0" y="12703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B998C1-611C-4A30-B199-E3441E258686}">
      <dsp:nvSpPr>
        <dsp:cNvPr id="0" name=""/>
        <dsp:cNvSpPr/>
      </dsp:nvSpPr>
      <dsp:spPr>
        <a:xfrm>
          <a:off x="519812" y="975170"/>
          <a:ext cx="7277368" cy="5904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b="1" kern="1200" dirty="0">
              <a:latin typeface="Arial" panose="020B0604020202020204" pitchFamily="34" charset="0"/>
              <a:cs typeface="Arial" panose="020B0604020202020204" pitchFamily="34" charset="0"/>
            </a:rPr>
            <a:t>International</a:t>
          </a:r>
          <a:r>
            <a:rPr lang="en-ZA" sz="2800" kern="1200" dirty="0">
              <a:latin typeface="Arial Rounded MT Bold" pitchFamily="34" charset="0"/>
            </a:rPr>
            <a:t> dairy situation </a:t>
          </a:r>
          <a:endParaRPr lang="en-ZA" sz="1600" kern="1200" dirty="0">
            <a:latin typeface="Arial Rounded MT Bold" pitchFamily="34" charset="0"/>
          </a:endParaRPr>
        </a:p>
      </dsp:txBody>
      <dsp:txXfrm>
        <a:off x="548633" y="1003991"/>
        <a:ext cx="7219726" cy="532758"/>
      </dsp:txXfrm>
    </dsp:sp>
    <dsp:sp modelId="{FE8EF258-1C83-4C3A-B9B9-FDF297FD4010}">
      <dsp:nvSpPr>
        <dsp:cNvPr id="0" name=""/>
        <dsp:cNvSpPr/>
      </dsp:nvSpPr>
      <dsp:spPr>
        <a:xfrm>
          <a:off x="0" y="21775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92F00B-A66B-433C-9490-8A20B5C80DF1}">
      <dsp:nvSpPr>
        <dsp:cNvPr id="0" name=""/>
        <dsp:cNvSpPr/>
      </dsp:nvSpPr>
      <dsp:spPr>
        <a:xfrm>
          <a:off x="519812" y="18823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SA economic situation</a:t>
          </a:r>
        </a:p>
      </dsp:txBody>
      <dsp:txXfrm>
        <a:off x="548633" y="1911191"/>
        <a:ext cx="7219726" cy="532758"/>
      </dsp:txXfrm>
    </dsp:sp>
    <dsp:sp modelId="{9AB5996A-E6D4-448B-A710-7B36EB067933}">
      <dsp:nvSpPr>
        <dsp:cNvPr id="0" name=""/>
        <dsp:cNvSpPr/>
      </dsp:nvSpPr>
      <dsp:spPr>
        <a:xfrm>
          <a:off x="0" y="30847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E1D2F8-E472-4DAD-B907-21D46ACCB378}">
      <dsp:nvSpPr>
        <dsp:cNvPr id="0" name=""/>
        <dsp:cNvSpPr/>
      </dsp:nvSpPr>
      <dsp:spPr>
        <a:xfrm>
          <a:off x="519812" y="27895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SA dairy situation</a:t>
          </a:r>
        </a:p>
      </dsp:txBody>
      <dsp:txXfrm>
        <a:off x="548633" y="2818391"/>
        <a:ext cx="7219726"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F095F-D29F-43DE-AD03-E564F42CF4D3}">
      <dsp:nvSpPr>
        <dsp:cNvPr id="0" name=""/>
        <dsp:cNvSpPr/>
      </dsp:nvSpPr>
      <dsp:spPr>
        <a:xfrm>
          <a:off x="0" y="363169"/>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6855BF-475E-4407-820D-DA52BBE30B35}">
      <dsp:nvSpPr>
        <dsp:cNvPr id="0" name=""/>
        <dsp:cNvSpPr/>
      </dsp:nvSpPr>
      <dsp:spPr>
        <a:xfrm>
          <a:off x="519812" y="67969"/>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International economy</a:t>
          </a:r>
        </a:p>
      </dsp:txBody>
      <dsp:txXfrm>
        <a:off x="548633" y="96790"/>
        <a:ext cx="7219726" cy="532758"/>
      </dsp:txXfrm>
    </dsp:sp>
    <dsp:sp modelId="{8651A3B0-3030-4615-A840-762313A9CC3E}">
      <dsp:nvSpPr>
        <dsp:cNvPr id="0" name=""/>
        <dsp:cNvSpPr/>
      </dsp:nvSpPr>
      <dsp:spPr>
        <a:xfrm>
          <a:off x="0" y="12703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B998C1-611C-4A30-B199-E3441E258686}">
      <dsp:nvSpPr>
        <dsp:cNvPr id="0" name=""/>
        <dsp:cNvSpPr/>
      </dsp:nvSpPr>
      <dsp:spPr>
        <a:xfrm>
          <a:off x="519812" y="9751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International dairy situation</a:t>
          </a:r>
        </a:p>
      </dsp:txBody>
      <dsp:txXfrm>
        <a:off x="548633" y="1003991"/>
        <a:ext cx="7219726" cy="532758"/>
      </dsp:txXfrm>
    </dsp:sp>
    <dsp:sp modelId="{FE8EF258-1C83-4C3A-B9B9-FDF297FD4010}">
      <dsp:nvSpPr>
        <dsp:cNvPr id="0" name=""/>
        <dsp:cNvSpPr/>
      </dsp:nvSpPr>
      <dsp:spPr>
        <a:xfrm>
          <a:off x="0" y="21775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92F00B-A66B-433C-9490-8A20B5C80DF1}">
      <dsp:nvSpPr>
        <dsp:cNvPr id="0" name=""/>
        <dsp:cNvSpPr/>
      </dsp:nvSpPr>
      <dsp:spPr>
        <a:xfrm>
          <a:off x="519812" y="1882370"/>
          <a:ext cx="7277368" cy="5904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SA economic situation</a:t>
          </a:r>
        </a:p>
      </dsp:txBody>
      <dsp:txXfrm>
        <a:off x="548633" y="1911191"/>
        <a:ext cx="7219726" cy="532758"/>
      </dsp:txXfrm>
    </dsp:sp>
    <dsp:sp modelId="{9AB5996A-E6D4-448B-A710-7B36EB067933}">
      <dsp:nvSpPr>
        <dsp:cNvPr id="0" name=""/>
        <dsp:cNvSpPr/>
      </dsp:nvSpPr>
      <dsp:spPr>
        <a:xfrm>
          <a:off x="0" y="30847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E1D2F8-E472-4DAD-B907-21D46ACCB378}">
      <dsp:nvSpPr>
        <dsp:cNvPr id="0" name=""/>
        <dsp:cNvSpPr/>
      </dsp:nvSpPr>
      <dsp:spPr>
        <a:xfrm>
          <a:off x="519812" y="27895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SA dairy situation</a:t>
          </a:r>
        </a:p>
      </dsp:txBody>
      <dsp:txXfrm>
        <a:off x="548633" y="2818391"/>
        <a:ext cx="7219726"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F095F-D29F-43DE-AD03-E564F42CF4D3}">
      <dsp:nvSpPr>
        <dsp:cNvPr id="0" name=""/>
        <dsp:cNvSpPr/>
      </dsp:nvSpPr>
      <dsp:spPr>
        <a:xfrm>
          <a:off x="0" y="363169"/>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6855BF-475E-4407-820D-DA52BBE30B35}">
      <dsp:nvSpPr>
        <dsp:cNvPr id="0" name=""/>
        <dsp:cNvSpPr/>
      </dsp:nvSpPr>
      <dsp:spPr>
        <a:xfrm>
          <a:off x="519812" y="67969"/>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International economy</a:t>
          </a:r>
        </a:p>
      </dsp:txBody>
      <dsp:txXfrm>
        <a:off x="548633" y="96790"/>
        <a:ext cx="7219726" cy="532758"/>
      </dsp:txXfrm>
    </dsp:sp>
    <dsp:sp modelId="{8651A3B0-3030-4615-A840-762313A9CC3E}">
      <dsp:nvSpPr>
        <dsp:cNvPr id="0" name=""/>
        <dsp:cNvSpPr/>
      </dsp:nvSpPr>
      <dsp:spPr>
        <a:xfrm>
          <a:off x="0" y="12703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B998C1-611C-4A30-B199-E3441E258686}">
      <dsp:nvSpPr>
        <dsp:cNvPr id="0" name=""/>
        <dsp:cNvSpPr/>
      </dsp:nvSpPr>
      <dsp:spPr>
        <a:xfrm>
          <a:off x="519812" y="9751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International dairy situation</a:t>
          </a:r>
        </a:p>
      </dsp:txBody>
      <dsp:txXfrm>
        <a:off x="548633" y="1003991"/>
        <a:ext cx="7219726" cy="532758"/>
      </dsp:txXfrm>
    </dsp:sp>
    <dsp:sp modelId="{FE8EF258-1C83-4C3A-B9B9-FDF297FD4010}">
      <dsp:nvSpPr>
        <dsp:cNvPr id="0" name=""/>
        <dsp:cNvSpPr/>
      </dsp:nvSpPr>
      <dsp:spPr>
        <a:xfrm>
          <a:off x="0" y="21775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92F00B-A66B-433C-9490-8A20B5C80DF1}">
      <dsp:nvSpPr>
        <dsp:cNvPr id="0" name=""/>
        <dsp:cNvSpPr/>
      </dsp:nvSpPr>
      <dsp:spPr>
        <a:xfrm>
          <a:off x="519812" y="18823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SA economic situation</a:t>
          </a:r>
        </a:p>
      </dsp:txBody>
      <dsp:txXfrm>
        <a:off x="548633" y="1911191"/>
        <a:ext cx="7219726" cy="532758"/>
      </dsp:txXfrm>
    </dsp:sp>
    <dsp:sp modelId="{9AB5996A-E6D4-448B-A710-7B36EB067933}">
      <dsp:nvSpPr>
        <dsp:cNvPr id="0" name=""/>
        <dsp:cNvSpPr/>
      </dsp:nvSpPr>
      <dsp:spPr>
        <a:xfrm>
          <a:off x="0" y="30847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E1D2F8-E472-4DAD-B907-21D46ACCB378}">
      <dsp:nvSpPr>
        <dsp:cNvPr id="0" name=""/>
        <dsp:cNvSpPr/>
      </dsp:nvSpPr>
      <dsp:spPr>
        <a:xfrm>
          <a:off x="519812" y="2789570"/>
          <a:ext cx="7277368" cy="5904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SA dairy situation</a:t>
          </a:r>
        </a:p>
      </dsp:txBody>
      <dsp:txXfrm>
        <a:off x="548633" y="2818391"/>
        <a:ext cx="7219726"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0.25257</cdr:x>
      <cdr:y>0.51436</cdr:y>
    </cdr:from>
    <cdr:to>
      <cdr:x>0.76384</cdr:x>
      <cdr:y>0.73279</cdr:y>
    </cdr:to>
    <cdr:sp macro="" textlink="">
      <cdr:nvSpPr>
        <cdr:cNvPr id="2" name="Rectangle 1">
          <a:extLst xmlns:a="http://schemas.openxmlformats.org/drawingml/2006/main">
            <a:ext uri="{FF2B5EF4-FFF2-40B4-BE49-F238E27FC236}">
              <a16:creationId xmlns:a16="http://schemas.microsoft.com/office/drawing/2014/main" id="{5B80433A-9064-20D8-8BE2-E1E91075ECDE}"/>
            </a:ext>
          </a:extLst>
        </cdr:cNvPr>
        <cdr:cNvSpPr/>
      </cdr:nvSpPr>
      <cdr:spPr>
        <a:xfrm xmlns:a="http://schemas.openxmlformats.org/drawingml/2006/main">
          <a:off x="2346131" y="2691618"/>
          <a:ext cx="4749282" cy="1143000"/>
        </a:xfrm>
        <a:prstGeom xmlns:a="http://schemas.openxmlformats.org/drawingml/2006/main" prst="rect">
          <a:avLst/>
        </a:prstGeom>
        <a:noFill xmlns:a="http://schemas.openxmlformats.org/drawingml/2006/main"/>
        <a:ln xmlns:a="http://schemas.openxmlformats.org/drawingml/2006/main" w="762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095A5E7E-E081-4D1D-8FDC-E1F86616FFCD}" type="datetimeFigureOut">
              <a:rPr lang="en-ZA" smtClean="0"/>
              <a:t>2023/11/28</a:t>
            </a:fld>
            <a:endParaRPr lang="en-ZA" dirty="0"/>
          </a:p>
        </p:txBody>
      </p:sp>
      <p:sp>
        <p:nvSpPr>
          <p:cNvPr id="4" name="Footer Placeholder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3" y="9428585"/>
            <a:ext cx="2945659" cy="498055"/>
          </a:xfrm>
          <a:prstGeom prst="rect">
            <a:avLst/>
          </a:prstGeom>
        </p:spPr>
        <p:txBody>
          <a:bodyPr vert="horz" lIns="91440" tIns="45720" rIns="91440" bIns="45720" rtlCol="0" anchor="b"/>
          <a:lstStyle>
            <a:lvl1pPr algn="r">
              <a:defRPr sz="1200"/>
            </a:lvl1pPr>
          </a:lstStyle>
          <a:p>
            <a:fld id="{7727E10B-525A-4090-BBE1-4DAF315C6E48}" type="slidenum">
              <a:rPr lang="en-ZA" smtClean="0"/>
              <a:t>‹#›</a:t>
            </a:fld>
            <a:endParaRPr lang="en-ZA" dirty="0"/>
          </a:p>
        </p:txBody>
      </p:sp>
    </p:spTree>
    <p:extLst>
      <p:ext uri="{BB962C8B-B14F-4D97-AF65-F5344CB8AC3E}">
        <p14:creationId xmlns:p14="http://schemas.microsoft.com/office/powerpoint/2010/main" val="1018235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7C4C00C7-6273-47FD-BDA5-6541AA045D71}" type="datetimeFigureOut">
              <a:rPr lang="en-ZA" smtClean="0"/>
              <a:t>2023/11/28</a:t>
            </a:fld>
            <a:endParaRPr lang="en-ZA"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440" tIns="45720" rIns="91440" bIns="45720" rtlCol="0" anchor="b"/>
          <a:lstStyle>
            <a:lvl1pPr algn="r">
              <a:defRPr sz="1200"/>
            </a:lvl1pPr>
          </a:lstStyle>
          <a:p>
            <a:fld id="{E2C93C19-0856-4BF4-842C-FEA090B5320D}" type="slidenum">
              <a:rPr lang="en-ZA" smtClean="0"/>
              <a:t>‹#›</a:t>
            </a:fld>
            <a:endParaRPr lang="en-ZA" dirty="0"/>
          </a:p>
        </p:txBody>
      </p:sp>
    </p:spTree>
    <p:extLst>
      <p:ext uri="{BB962C8B-B14F-4D97-AF65-F5344CB8AC3E}">
        <p14:creationId xmlns:p14="http://schemas.microsoft.com/office/powerpoint/2010/main" val="4261624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a:t>
            </a:fld>
            <a:endParaRPr lang="en-ZA" dirty="0"/>
          </a:p>
        </p:txBody>
      </p:sp>
    </p:spTree>
    <p:extLst>
      <p:ext uri="{BB962C8B-B14F-4D97-AF65-F5344CB8AC3E}">
        <p14:creationId xmlns:p14="http://schemas.microsoft.com/office/powerpoint/2010/main" val="2772015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10</a:t>
            </a:fld>
            <a:endParaRPr lang="en-ZA" dirty="0"/>
          </a:p>
        </p:txBody>
      </p:sp>
    </p:spTree>
    <p:extLst>
      <p:ext uri="{BB962C8B-B14F-4D97-AF65-F5344CB8AC3E}">
        <p14:creationId xmlns:p14="http://schemas.microsoft.com/office/powerpoint/2010/main" val="3935861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11</a:t>
            </a:fld>
            <a:endParaRPr lang="en-ZA" dirty="0"/>
          </a:p>
        </p:txBody>
      </p:sp>
    </p:spTree>
    <p:extLst>
      <p:ext uri="{BB962C8B-B14F-4D97-AF65-F5344CB8AC3E}">
        <p14:creationId xmlns:p14="http://schemas.microsoft.com/office/powerpoint/2010/main" val="4290832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12</a:t>
            </a:fld>
            <a:endParaRPr lang="en-ZA" dirty="0"/>
          </a:p>
        </p:txBody>
      </p:sp>
    </p:spTree>
    <p:extLst>
      <p:ext uri="{BB962C8B-B14F-4D97-AF65-F5344CB8AC3E}">
        <p14:creationId xmlns:p14="http://schemas.microsoft.com/office/powerpoint/2010/main" val="3383953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13</a:t>
            </a:fld>
            <a:endParaRPr lang="en-ZA" dirty="0"/>
          </a:p>
        </p:txBody>
      </p:sp>
    </p:spTree>
    <p:extLst>
      <p:ext uri="{BB962C8B-B14F-4D97-AF65-F5344CB8AC3E}">
        <p14:creationId xmlns:p14="http://schemas.microsoft.com/office/powerpoint/2010/main" val="3043496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14</a:t>
            </a:fld>
            <a:endParaRPr lang="en-ZA" dirty="0"/>
          </a:p>
        </p:txBody>
      </p:sp>
    </p:spTree>
    <p:extLst>
      <p:ext uri="{BB962C8B-B14F-4D97-AF65-F5344CB8AC3E}">
        <p14:creationId xmlns:p14="http://schemas.microsoft.com/office/powerpoint/2010/main" val="2967347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15</a:t>
            </a:fld>
            <a:endParaRPr lang="en-ZA" dirty="0"/>
          </a:p>
        </p:txBody>
      </p:sp>
    </p:spTree>
    <p:extLst>
      <p:ext uri="{BB962C8B-B14F-4D97-AF65-F5344CB8AC3E}">
        <p14:creationId xmlns:p14="http://schemas.microsoft.com/office/powerpoint/2010/main" val="4164753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16</a:t>
            </a:fld>
            <a:endParaRPr lang="en-ZA" dirty="0"/>
          </a:p>
        </p:txBody>
      </p:sp>
    </p:spTree>
    <p:extLst>
      <p:ext uri="{BB962C8B-B14F-4D97-AF65-F5344CB8AC3E}">
        <p14:creationId xmlns:p14="http://schemas.microsoft.com/office/powerpoint/2010/main" val="3965196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17</a:t>
            </a:fld>
            <a:endParaRPr lang="en-ZA" dirty="0"/>
          </a:p>
        </p:txBody>
      </p:sp>
    </p:spTree>
    <p:extLst>
      <p:ext uri="{BB962C8B-B14F-4D97-AF65-F5344CB8AC3E}">
        <p14:creationId xmlns:p14="http://schemas.microsoft.com/office/powerpoint/2010/main" val="4216509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18</a:t>
            </a:fld>
            <a:endParaRPr lang="en-ZA" dirty="0"/>
          </a:p>
        </p:txBody>
      </p:sp>
    </p:spTree>
    <p:extLst>
      <p:ext uri="{BB962C8B-B14F-4D97-AF65-F5344CB8AC3E}">
        <p14:creationId xmlns:p14="http://schemas.microsoft.com/office/powerpoint/2010/main" val="524979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19</a:t>
            </a:fld>
            <a:endParaRPr lang="en-ZA" dirty="0"/>
          </a:p>
        </p:txBody>
      </p:sp>
    </p:spTree>
    <p:extLst>
      <p:ext uri="{BB962C8B-B14F-4D97-AF65-F5344CB8AC3E}">
        <p14:creationId xmlns:p14="http://schemas.microsoft.com/office/powerpoint/2010/main" val="504432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a:t>
            </a:fld>
            <a:endParaRPr lang="en-US" dirty="0"/>
          </a:p>
        </p:txBody>
      </p:sp>
    </p:spTree>
    <p:extLst>
      <p:ext uri="{BB962C8B-B14F-4D97-AF65-F5344CB8AC3E}">
        <p14:creationId xmlns:p14="http://schemas.microsoft.com/office/powerpoint/2010/main" val="1911694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20</a:t>
            </a:fld>
            <a:endParaRPr lang="en-ZA" dirty="0"/>
          </a:p>
        </p:txBody>
      </p:sp>
    </p:spTree>
    <p:extLst>
      <p:ext uri="{BB962C8B-B14F-4D97-AF65-F5344CB8AC3E}">
        <p14:creationId xmlns:p14="http://schemas.microsoft.com/office/powerpoint/2010/main" val="236615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21</a:t>
            </a:fld>
            <a:endParaRPr lang="en-ZA" dirty="0"/>
          </a:p>
        </p:txBody>
      </p:sp>
    </p:spTree>
    <p:extLst>
      <p:ext uri="{BB962C8B-B14F-4D97-AF65-F5344CB8AC3E}">
        <p14:creationId xmlns:p14="http://schemas.microsoft.com/office/powerpoint/2010/main" val="3249350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22</a:t>
            </a:fld>
            <a:endParaRPr lang="en-ZA" dirty="0"/>
          </a:p>
        </p:txBody>
      </p:sp>
    </p:spTree>
    <p:extLst>
      <p:ext uri="{BB962C8B-B14F-4D97-AF65-F5344CB8AC3E}">
        <p14:creationId xmlns:p14="http://schemas.microsoft.com/office/powerpoint/2010/main" val="2817103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23</a:t>
            </a:fld>
            <a:endParaRPr lang="en-ZA" dirty="0"/>
          </a:p>
        </p:txBody>
      </p:sp>
    </p:spTree>
    <p:extLst>
      <p:ext uri="{BB962C8B-B14F-4D97-AF65-F5344CB8AC3E}">
        <p14:creationId xmlns:p14="http://schemas.microsoft.com/office/powerpoint/2010/main" val="3870836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3</a:t>
            </a:fld>
            <a:endParaRPr lang="en-ZA" dirty="0"/>
          </a:p>
        </p:txBody>
      </p:sp>
    </p:spTree>
    <p:extLst>
      <p:ext uri="{BB962C8B-B14F-4D97-AF65-F5344CB8AC3E}">
        <p14:creationId xmlns:p14="http://schemas.microsoft.com/office/powerpoint/2010/main" val="3059398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4</a:t>
            </a:fld>
            <a:endParaRPr lang="en-ZA" dirty="0"/>
          </a:p>
        </p:txBody>
      </p:sp>
    </p:spTree>
    <p:extLst>
      <p:ext uri="{BB962C8B-B14F-4D97-AF65-F5344CB8AC3E}">
        <p14:creationId xmlns:p14="http://schemas.microsoft.com/office/powerpoint/2010/main" val="3190139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5</a:t>
            </a:fld>
            <a:endParaRPr lang="en-US" dirty="0"/>
          </a:p>
        </p:txBody>
      </p:sp>
    </p:spTree>
    <p:extLst>
      <p:ext uri="{BB962C8B-B14F-4D97-AF65-F5344CB8AC3E}">
        <p14:creationId xmlns:p14="http://schemas.microsoft.com/office/powerpoint/2010/main" val="3739447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6</a:t>
            </a:fld>
            <a:endParaRPr lang="en-US" dirty="0"/>
          </a:p>
        </p:txBody>
      </p:sp>
    </p:spTree>
    <p:extLst>
      <p:ext uri="{BB962C8B-B14F-4D97-AF65-F5344CB8AC3E}">
        <p14:creationId xmlns:p14="http://schemas.microsoft.com/office/powerpoint/2010/main" val="854580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7</a:t>
            </a:fld>
            <a:endParaRPr lang="en-ZA" dirty="0"/>
          </a:p>
        </p:txBody>
      </p:sp>
    </p:spTree>
    <p:extLst>
      <p:ext uri="{BB962C8B-B14F-4D97-AF65-F5344CB8AC3E}">
        <p14:creationId xmlns:p14="http://schemas.microsoft.com/office/powerpoint/2010/main" val="2338603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8</a:t>
            </a:fld>
            <a:endParaRPr lang="en-ZA" dirty="0"/>
          </a:p>
        </p:txBody>
      </p:sp>
    </p:spTree>
    <p:extLst>
      <p:ext uri="{BB962C8B-B14F-4D97-AF65-F5344CB8AC3E}">
        <p14:creationId xmlns:p14="http://schemas.microsoft.com/office/powerpoint/2010/main" val="1396232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9</a:t>
            </a:fld>
            <a:endParaRPr lang="en-ZA" dirty="0"/>
          </a:p>
        </p:txBody>
      </p:sp>
    </p:spTree>
    <p:extLst>
      <p:ext uri="{BB962C8B-B14F-4D97-AF65-F5344CB8AC3E}">
        <p14:creationId xmlns:p14="http://schemas.microsoft.com/office/powerpoint/2010/main" val="4096406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Slide Number Placeholder 5"/>
          <p:cNvSpPr>
            <a:spLocks noGrp="1"/>
          </p:cNvSpPr>
          <p:nvPr>
            <p:ph type="sldNum" sz="quarter" idx="4"/>
          </p:nvPr>
        </p:nvSpPr>
        <p:spPr>
          <a:xfrm>
            <a:off x="837824" y="6358286"/>
            <a:ext cx="360362" cy="252413"/>
          </a:xfrm>
          <a:prstGeom prst="rect">
            <a:avLst/>
          </a:prstGeom>
          <a:ln w="12700">
            <a:solidFill>
              <a:srgbClr val="B19935"/>
            </a:solidFill>
          </a:ln>
        </p:spPr>
        <p:txBody>
          <a:bodyPr lIns="0" tIns="0" rIns="0" bIns="0" anchor="ctr" anchorCtr="0"/>
          <a:lstStyle>
            <a:lvl1pPr algn="ctr">
              <a:defRPr sz="1200">
                <a:solidFill>
                  <a:srgbClr val="008000"/>
                </a:solidFill>
                <a:latin typeface="Arial" charset="0"/>
                <a:cs typeface="Arial" charset="0"/>
              </a:defRPr>
            </a:lvl1pPr>
          </a:lstStyle>
          <a:p>
            <a:pPr>
              <a:defRPr/>
            </a:pPr>
            <a:fld id="{44F1B969-0A45-4459-BA76-C6199684FD01}" type="slidenum">
              <a:rPr lang="en-ZA"/>
              <a:pPr>
                <a:defRPr/>
              </a:pPr>
              <a:t>‹#›</a:t>
            </a:fld>
            <a:endParaRPr lang="en-ZA"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2841" y="5756692"/>
            <a:ext cx="1490689" cy="977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93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1_Images and Contents Layout">
    <p:spTree>
      <p:nvGrpSpPr>
        <p:cNvPr id="1" name=""/>
        <p:cNvGrpSpPr/>
        <p:nvPr/>
      </p:nvGrpSpPr>
      <p:grpSpPr>
        <a:xfrm>
          <a:off x="0" y="0"/>
          <a:ext cx="0" cy="0"/>
          <a:chOff x="0" y="0"/>
          <a:chExt cx="0" cy="0"/>
        </a:xfrm>
      </p:grpSpPr>
      <p:grpSp>
        <p:nvGrpSpPr>
          <p:cNvPr id="12" name="Group 4">
            <a:extLst>
              <a:ext uri="{FF2B5EF4-FFF2-40B4-BE49-F238E27FC236}">
                <a16:creationId xmlns:a16="http://schemas.microsoft.com/office/drawing/2014/main" id="{A2A84B4A-CEB2-40FB-A02E-8EB2AF478368}"/>
              </a:ext>
            </a:extLst>
          </p:cNvPr>
          <p:cNvGrpSpPr/>
          <p:nvPr userDrawn="1"/>
        </p:nvGrpSpPr>
        <p:grpSpPr>
          <a:xfrm>
            <a:off x="6473211" y="529630"/>
            <a:ext cx="5760640" cy="2937987"/>
            <a:chOff x="-612576" y="1705002"/>
            <a:chExt cx="5688632" cy="2537858"/>
          </a:xfrm>
        </p:grpSpPr>
        <p:sp>
          <p:nvSpPr>
            <p:cNvPr id="13" name="Oval 5">
              <a:extLst>
                <a:ext uri="{FF2B5EF4-FFF2-40B4-BE49-F238E27FC236}">
                  <a16:creationId xmlns:a16="http://schemas.microsoft.com/office/drawing/2014/main" id="{F8CA4E56-5CF0-4C8C-A69B-FEC333052C4C}"/>
                </a:ext>
              </a:extLst>
            </p:cNvPr>
            <p:cNvSpPr/>
            <p:nvPr userDrawn="1"/>
          </p:nvSpPr>
          <p:spPr>
            <a:xfrm>
              <a:off x="-612576" y="3738804"/>
              <a:ext cx="5688632" cy="504056"/>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19" name="Picture 2" descr="E:\002-KIMS BUSINESS\000-B-KIMS-소스 분류-2014\00-kims-작업건별-재료모음\002-일러-모니터-모바일-타블렛\laptop-01.png">
              <a:extLst>
                <a:ext uri="{FF2B5EF4-FFF2-40B4-BE49-F238E27FC236}">
                  <a16:creationId xmlns:a16="http://schemas.microsoft.com/office/drawing/2014/main" id="{DBFF776C-2C37-432F-8D95-5002FD9DE65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58" y="1705002"/>
              <a:ext cx="4456634" cy="2516513"/>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Picture Placeholder 2">
            <a:extLst>
              <a:ext uri="{FF2B5EF4-FFF2-40B4-BE49-F238E27FC236}">
                <a16:creationId xmlns:a16="http://schemas.microsoft.com/office/drawing/2014/main" id="{07A15BD4-6D7E-4517-BDED-81FD478CEDAB}"/>
              </a:ext>
            </a:extLst>
          </p:cNvPr>
          <p:cNvSpPr>
            <a:spLocks noGrp="1"/>
          </p:cNvSpPr>
          <p:nvPr>
            <p:ph type="pic" idx="1" hasCustomPrompt="1"/>
          </p:nvPr>
        </p:nvSpPr>
        <p:spPr>
          <a:xfrm>
            <a:off x="8035116" y="898584"/>
            <a:ext cx="2736304" cy="20370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21" name="Group 14">
            <a:extLst>
              <a:ext uri="{FF2B5EF4-FFF2-40B4-BE49-F238E27FC236}">
                <a16:creationId xmlns:a16="http://schemas.microsoft.com/office/drawing/2014/main" id="{FB0AFAFC-8EB9-4974-915A-249E7E1C57A2}"/>
              </a:ext>
            </a:extLst>
          </p:cNvPr>
          <p:cNvGrpSpPr/>
          <p:nvPr userDrawn="1"/>
        </p:nvGrpSpPr>
        <p:grpSpPr>
          <a:xfrm>
            <a:off x="6473211" y="3363597"/>
            <a:ext cx="5760640" cy="2937987"/>
            <a:chOff x="-612576" y="1705002"/>
            <a:chExt cx="5688632" cy="2537858"/>
          </a:xfrm>
        </p:grpSpPr>
        <p:sp>
          <p:nvSpPr>
            <p:cNvPr id="22" name="Oval 15">
              <a:extLst>
                <a:ext uri="{FF2B5EF4-FFF2-40B4-BE49-F238E27FC236}">
                  <a16:creationId xmlns:a16="http://schemas.microsoft.com/office/drawing/2014/main" id="{59FEB9C5-5FA6-4880-B618-058738C37AD1}"/>
                </a:ext>
              </a:extLst>
            </p:cNvPr>
            <p:cNvSpPr/>
            <p:nvPr userDrawn="1"/>
          </p:nvSpPr>
          <p:spPr>
            <a:xfrm>
              <a:off x="-612576" y="3738804"/>
              <a:ext cx="5688632" cy="504056"/>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23" name="Picture 2" descr="E:\002-KIMS BUSINESS\000-B-KIMS-소스 분류-2014\00-kims-작업건별-재료모음\002-일러-모니터-모바일-타블렛\laptop-01.png">
              <a:extLst>
                <a:ext uri="{FF2B5EF4-FFF2-40B4-BE49-F238E27FC236}">
                  <a16:creationId xmlns:a16="http://schemas.microsoft.com/office/drawing/2014/main" id="{3B06E91A-2C0E-4BB0-889E-F881F2C268A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58" y="1705002"/>
              <a:ext cx="4456634" cy="2516513"/>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Picture Placeholder 2">
            <a:extLst>
              <a:ext uri="{FF2B5EF4-FFF2-40B4-BE49-F238E27FC236}">
                <a16:creationId xmlns:a16="http://schemas.microsoft.com/office/drawing/2014/main" id="{CDA76C3D-8C5A-4664-AF41-B36993816A44}"/>
              </a:ext>
            </a:extLst>
          </p:cNvPr>
          <p:cNvSpPr>
            <a:spLocks noGrp="1"/>
          </p:cNvSpPr>
          <p:nvPr>
            <p:ph type="pic" idx="10" hasCustomPrompt="1"/>
          </p:nvPr>
        </p:nvSpPr>
        <p:spPr>
          <a:xfrm>
            <a:off x="8035116" y="3732551"/>
            <a:ext cx="2736304" cy="20370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Rectangle 8">
            <a:extLst>
              <a:ext uri="{FF2B5EF4-FFF2-40B4-BE49-F238E27FC236}">
                <a16:creationId xmlns:a16="http://schemas.microsoft.com/office/drawing/2014/main" id="{EB011BE6-AEC5-4748-9F4F-9C4C17AEF0FA}"/>
              </a:ext>
            </a:extLst>
          </p:cNvPr>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Rectangle 8">
            <a:extLst>
              <a:ext uri="{FF2B5EF4-FFF2-40B4-BE49-F238E27FC236}">
                <a16:creationId xmlns:a16="http://schemas.microsoft.com/office/drawing/2014/main" id="{E3FD5E11-19FF-42C9-8A8B-E2092EA988AD}"/>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418685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l="13790" t="5107" r="29027" b="36706"/>
          <a:stretch/>
        </p:blipFill>
        <p:spPr>
          <a:xfrm>
            <a:off x="9878637" y="6037459"/>
            <a:ext cx="948661" cy="641651"/>
          </a:xfrm>
          <a:prstGeom prst="rect">
            <a:avLst/>
          </a:prstGeom>
        </p:spPr>
      </p:pic>
    </p:spTree>
    <p:extLst>
      <p:ext uri="{BB962C8B-B14F-4D97-AF65-F5344CB8AC3E}">
        <p14:creationId xmlns:p14="http://schemas.microsoft.com/office/powerpoint/2010/main" val="2410443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spTree>
    <p:extLst>
      <p:ext uri="{BB962C8B-B14F-4D97-AF65-F5344CB8AC3E}">
        <p14:creationId xmlns:p14="http://schemas.microsoft.com/office/powerpoint/2010/main" val="1537046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1"/>
            <a:ext cx="9497484" cy="1673225"/>
          </a:xfrm>
        </p:spPr>
        <p:txBody>
          <a:bodyPr anchor="t"/>
          <a:lstStyle>
            <a:lvl1pPr>
              <a:buNone/>
              <a:defRPr sz="3733">
                <a:solidFill>
                  <a:schemeClr val="tx2"/>
                </a:solidFill>
              </a:defRPr>
            </a:lvl1pPr>
            <a:lvl2pPr>
              <a:buNone/>
              <a:defRPr sz="2400">
                <a:solidFill>
                  <a:schemeClr val="tx1">
                    <a:tint val="75000"/>
                  </a:schemeClr>
                </a:solidFill>
              </a:defRPr>
            </a:lvl2pPr>
            <a:lvl3pPr>
              <a:buNone/>
              <a:defRPr sz="2133">
                <a:solidFill>
                  <a:schemeClr val="tx1">
                    <a:tint val="75000"/>
                  </a:schemeClr>
                </a:solidFill>
              </a:defRPr>
            </a:lvl3pPr>
            <a:lvl4pPr>
              <a:buNone/>
              <a:defRPr sz="1867">
                <a:solidFill>
                  <a:schemeClr val="tx1">
                    <a:tint val="75000"/>
                  </a:schemeClr>
                </a:solidFill>
              </a:defRPr>
            </a:lvl4pPr>
            <a:lvl5pPr>
              <a:buNone/>
              <a:defRPr sz="1867">
                <a:solidFill>
                  <a:schemeClr val="tx1">
                    <a:tint val="75000"/>
                  </a:schemeClr>
                </a:solidFill>
              </a:defRPr>
            </a:lvl5pPr>
            <a:extLst/>
          </a:lstStyle>
          <a:p>
            <a:pPr lvl="0"/>
            <a:r>
              <a:rPr lang="en-US"/>
              <a:t>Click to edit Master text styles</a:t>
            </a:r>
          </a:p>
        </p:txBody>
      </p:sp>
      <p:sp>
        <p:nvSpPr>
          <p:cNvPr id="7" name="Rectangle 6"/>
          <p:cNvSpPr/>
          <p:nvPr/>
        </p:nvSpPr>
        <p:spPr>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2" name="Title 1"/>
          <p:cNvSpPr>
            <a:spLocks noGrp="1"/>
          </p:cNvSpPr>
          <p:nvPr>
            <p:ph type="title" hasCustomPrompt="1"/>
          </p:nvPr>
        </p:nvSpPr>
        <p:spPr>
          <a:xfrm>
            <a:off x="1828800" y="1600200"/>
            <a:ext cx="10160000" cy="990600"/>
          </a:xfrm>
        </p:spPr>
        <p:txBody>
          <a:bodyPr/>
          <a:lstStyle>
            <a:lvl1pPr algn="l">
              <a:buNone/>
              <a:defRPr sz="5867" b="0" cap="none">
                <a:solidFill>
                  <a:srgbClr val="FFFFFF"/>
                </a:solidFill>
              </a:defRPr>
            </a:lvl1pPr>
            <a:extLst/>
          </a:lstStyle>
          <a:p>
            <a:r>
              <a:rPr lang="en-US" dirty="0"/>
              <a:t>Click to edit master title style</a:t>
            </a:r>
          </a:p>
        </p:txBody>
      </p:sp>
      <p:sp>
        <p:nvSpPr>
          <p:cNvPr id="12" name="Date Placeholder 11"/>
          <p:cNvSpPr>
            <a:spLocks noGrp="1"/>
          </p:cNvSpPr>
          <p:nvPr>
            <p:ph type="dt" sz="half" idx="10"/>
          </p:nvPr>
        </p:nvSpPr>
        <p:spPr/>
        <p:txBody>
          <a:bodyPr/>
          <a:lstStyle/>
          <a:p>
            <a:fld id="{6FCF9F07-3BC7-4570-B054-79111B0A380C}" type="datetime1">
              <a:rPr lang="en-US" smtClean="0"/>
              <a:pPr/>
              <a:t>11/28/2023</a:t>
            </a:fld>
            <a:endParaRPr lang="en-US" dirty="0"/>
          </a:p>
        </p:txBody>
      </p:sp>
      <p:sp>
        <p:nvSpPr>
          <p:cNvPr id="13" name="Slide Number Placeholder 12"/>
          <p:cNvSpPr>
            <a:spLocks noGrp="1"/>
          </p:cNvSpPr>
          <p:nvPr>
            <p:ph type="sldNum" sz="quarter" idx="11"/>
          </p:nvPr>
        </p:nvSpPr>
        <p:spPr>
          <a:xfrm>
            <a:off x="0" y="1752601"/>
            <a:ext cx="1727200" cy="701676"/>
          </a:xfrm>
        </p:spPr>
        <p:txBody>
          <a:bodyPr>
            <a:noAutofit/>
          </a:bodyPr>
          <a:lstStyle>
            <a:lvl1pPr>
              <a:defRPr sz="3200">
                <a:solidFill>
                  <a:srgbClr val="FFFFFF"/>
                </a:solidFill>
              </a:defRPr>
            </a:lvl1pPr>
            <a:extLst/>
          </a:lstStyle>
          <a:p>
            <a:pPr algn="ctr"/>
            <a:fld id="{8F82E0A0-C266-4798-8C8F-B9F91E9DA37E}" type="slidenum">
              <a:rPr lang="en-US" sz="3200" b="1" smtClean="0">
                <a:solidFill>
                  <a:srgbClr val="FFFFFF"/>
                </a:solidFill>
              </a:rPr>
              <a:pPr algn="ctr"/>
              <a:t>‹#›</a:t>
            </a:fld>
            <a:endParaRPr lang="en-US" sz="3200" dirty="0">
              <a:solidFill>
                <a:srgbClr val="FFFFFF"/>
              </a:solidFill>
            </a:endParaRPr>
          </a:p>
        </p:txBody>
      </p:sp>
      <p:sp>
        <p:nvSpPr>
          <p:cNvPr id="14" name="Footer Placeholder 1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62707386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435" y="836712"/>
            <a:ext cx="10574965" cy="576064"/>
          </a:xfrm>
        </p:spPr>
        <p:txBody>
          <a:bodyPr>
            <a:noAutofit/>
            <a:scene3d>
              <a:camera prst="orthographicFront"/>
              <a:lightRig rig="threePt" dir="t"/>
            </a:scene3d>
            <a:sp3d extrusionH="57150">
              <a:bevelT w="38100" h="38100" prst="angle"/>
            </a:sp3d>
          </a:bodyPr>
          <a:lstStyle>
            <a:lvl1pPr>
              <a:defRPr sz="5600" b="1">
                <a:solidFill>
                  <a:srgbClr val="0070C0"/>
                </a:solidFill>
                <a:latin typeface="Arial Rounded MT Bold" pitchFamily="34" charset="0"/>
                <a:ea typeface="Arial Rounded MT Bold" pitchFamily="34" charset="0"/>
                <a:cs typeface="Arial Rounded MT Bold" pitchFamily="34" charset="0"/>
              </a:defRPr>
            </a:lvl1pPr>
          </a:lstStyle>
          <a:p>
            <a:r>
              <a:rPr kumimoji="0" lang="en-US"/>
              <a:t>Click to edit Master title style</a:t>
            </a:r>
            <a:endParaRPr kumimoji="0" lang="en-US" dirty="0"/>
          </a:p>
        </p:txBody>
      </p:sp>
      <p:sp>
        <p:nvSpPr>
          <p:cNvPr id="3" name="Content Placeholder 2"/>
          <p:cNvSpPr>
            <a:spLocks noGrp="1"/>
          </p:cNvSpPr>
          <p:nvPr userDrawn="1">
            <p:ph idx="1"/>
          </p:nvPr>
        </p:nvSpPr>
        <p:spPr>
          <a:xfrm>
            <a:off x="1007435" y="1733533"/>
            <a:ext cx="10574967" cy="4767808"/>
          </a:xfrm>
        </p:spPr>
        <p:txBody>
          <a:bodyPr>
            <a:normAutofit/>
          </a:bodyPr>
          <a:lstStyle>
            <a:lvl1pPr marL="365751" indent="-365751">
              <a:buClr>
                <a:srgbClr val="026AB6"/>
              </a:buClr>
              <a:buFont typeface="Wingdings 2" panose="05020102010507070707" pitchFamily="18" charset="2"/>
              <a:buChar char=""/>
              <a:defRPr sz="2933" b="1">
                <a:solidFill>
                  <a:schemeClr val="tx1"/>
                </a:solidFill>
                <a:latin typeface="Arial Rounded MT Bold" pitchFamily="34" charset="0"/>
                <a:ea typeface="Arial Rounded MT Bold" pitchFamily="34" charset="0"/>
                <a:cs typeface="Arial Rounded MT Bold" pitchFamily="34" charset="0"/>
              </a:defRPr>
            </a:lvl1pPr>
            <a:lvl2pPr>
              <a:buClr>
                <a:srgbClr val="026AB6"/>
              </a:buClr>
              <a:defRPr sz="2933" b="1">
                <a:solidFill>
                  <a:schemeClr val="tx1"/>
                </a:solidFill>
                <a:latin typeface="Arial Rounded MT Bold" pitchFamily="34" charset="0"/>
                <a:ea typeface="Arial Rounded MT Bold" pitchFamily="34" charset="0"/>
                <a:cs typeface="Arial Rounded MT Bold" pitchFamily="34" charset="0"/>
              </a:defRPr>
            </a:lvl2pPr>
            <a:lvl3pPr>
              <a:buClr>
                <a:srgbClr val="026AB6"/>
              </a:buClr>
              <a:defRPr sz="2933" b="1">
                <a:solidFill>
                  <a:schemeClr val="tx1"/>
                </a:solidFill>
                <a:latin typeface="Arial Rounded MT Bold" pitchFamily="34" charset="0"/>
                <a:ea typeface="Arial Rounded MT Bold" pitchFamily="34" charset="0"/>
                <a:cs typeface="Arial Rounded MT Bold" pitchFamily="34" charset="0"/>
              </a:defRPr>
            </a:lvl3pPr>
            <a:lvl4pPr>
              <a:buClr>
                <a:srgbClr val="026AB6"/>
              </a:buClr>
              <a:defRPr sz="2933" b="1">
                <a:solidFill>
                  <a:schemeClr val="tx1"/>
                </a:solidFill>
                <a:latin typeface="Arial Rounded MT Bold" pitchFamily="34" charset="0"/>
                <a:ea typeface="Arial Rounded MT Bold" pitchFamily="34" charset="0"/>
                <a:cs typeface="Arial Rounded MT Bold" pitchFamily="34" charset="0"/>
              </a:defRPr>
            </a:lvl4pPr>
            <a:lvl5pPr>
              <a:buClr>
                <a:srgbClr val="026AB6"/>
              </a:buClr>
              <a:defRPr sz="2933" b="1">
                <a:solidFill>
                  <a:schemeClr val="tx1"/>
                </a:solidFill>
                <a:latin typeface="Arial Rounded MT Bold" pitchFamily="34" charset="0"/>
                <a:ea typeface="Arial Rounded MT Bold" pitchFamily="34" charset="0"/>
                <a:cs typeface="Arial Rounded MT Bold"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844625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FADB5D-B7A0-47E3-AD2D-B1A6F8614213}" type="datetime1">
              <a:rPr lang="en-US" smtClean="0"/>
              <a:pPr/>
              <a:t>11/28/2023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8435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812800" y="1803402"/>
            <a:ext cx="5181600" cy="4358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459868" y="1803399"/>
            <a:ext cx="5181600" cy="4358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5"/>
          </p:nvPr>
        </p:nvSpPr>
        <p:spPr/>
        <p:txBody>
          <a:bodyPr rtlCol="0"/>
          <a:lstStyle/>
          <a:p>
            <a:fld id="{E4606EA6-EFEA-4C30-9264-4F9291A5780D}" type="datetime1">
              <a:rPr lang="en-US" smtClean="0"/>
              <a:pPr/>
              <a:t>11/28/2023</a:t>
            </a:fld>
            <a:endParaRPr lang="en-US" dirty="0"/>
          </a:p>
        </p:txBody>
      </p:sp>
      <p:sp>
        <p:nvSpPr>
          <p:cNvPr id="10" name="Slide Number Placeholder 9"/>
          <p:cNvSpPr>
            <a:spLocks noGrp="1"/>
          </p:cNvSpPr>
          <p:nvPr>
            <p:ph type="sldNum" sz="quarter" idx="16"/>
          </p:nvPr>
        </p:nvSpPr>
        <p:spPr/>
        <p:txBody>
          <a:bodyPr rtlCol="0"/>
          <a:lstStyle/>
          <a:p>
            <a:pPr algn="ctr"/>
            <a:fld id="{8F82E0A0-C266-4798-8C8F-B9F91E9DA37E}" type="slidenum">
              <a:rPr lang="en-US" sz="1867" b="1" smtClean="0">
                <a:solidFill>
                  <a:srgbClr val="FFFFFF"/>
                </a:solidFill>
              </a:rPr>
              <a:pPr algn="ct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extLst>
      <p:ext uri="{BB962C8B-B14F-4D97-AF65-F5344CB8AC3E}">
        <p14:creationId xmlns:p14="http://schemas.microsoft.com/office/powerpoint/2010/main" val="3300267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9" name="Subtitle 8"/>
          <p:cNvSpPr>
            <a:spLocks noGrp="1"/>
          </p:cNvSpPr>
          <p:nvPr>
            <p:ph type="subTitle" idx="1"/>
          </p:nvPr>
        </p:nvSpPr>
        <p:spPr>
          <a:xfrm>
            <a:off x="3149600" y="6050037"/>
            <a:ext cx="8686800" cy="685800"/>
          </a:xfrm>
        </p:spPr>
        <p:txBody>
          <a:bodyPr anchor="ctr"/>
          <a:lstStyle>
            <a:lvl1pPr marL="0" indent="0" algn="l">
              <a:buNone/>
              <a:defRPr sz="3733">
                <a:solidFill>
                  <a:srgbClr val="FFFFFF"/>
                </a:solidFill>
              </a:defRPr>
            </a:lvl1pPr>
            <a:lvl2pPr marL="609585" indent="0" algn="ctr">
              <a:buNone/>
            </a:lvl2pPr>
            <a:lvl3pPr marL="1219170" indent="0" algn="ctr">
              <a:buNone/>
            </a:lvl3pPr>
            <a:lvl4pPr marL="1828754" indent="0" algn="ctr">
              <a:buNone/>
            </a:lvl4pPr>
            <a:lvl5pPr marL="2438339" indent="0" algn="ctr">
              <a:buNone/>
            </a:lvl5pPr>
            <a:lvl6pPr marL="3047924" indent="0" algn="ctr">
              <a:buNone/>
            </a:lvl6pPr>
            <a:lvl7pPr marL="3657509" indent="0" algn="ctr">
              <a:buNone/>
            </a:lvl7pPr>
            <a:lvl8pPr marL="4267093" indent="0" algn="ctr">
              <a:buNone/>
            </a:lvl8pPr>
            <a:lvl9pPr marL="4876678" indent="0" algn="ctr">
              <a:buNone/>
            </a:lvl9pPr>
            <a:extLst/>
          </a:lstStyle>
          <a:p>
            <a:r>
              <a:rPr lang="en-US"/>
              <a:t>Click to edit Master subtitle style</a:t>
            </a:r>
            <a:endParaRPr lang="en-US" dirty="0"/>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667">
                <a:solidFill>
                  <a:srgbClr val="FFFFFF"/>
                </a:solidFill>
              </a:defRPr>
            </a:lvl1pPr>
            <a:extLst/>
          </a:lstStyle>
          <a:p>
            <a:pPr algn="ctr"/>
            <a:fld id="{047E157E-8DCB-4F70-A0AF-5EB586A91DD4}" type="datetime1">
              <a:rPr lang="en-US" smtClean="0">
                <a:solidFill>
                  <a:srgbClr val="FFFFFF"/>
                </a:solidFill>
              </a:rPr>
              <a:pPr algn="ctr"/>
              <a:t>11/28/2023</a:t>
            </a:fld>
            <a:endParaRPr lang="en-US" sz="2667" dirty="0">
              <a:solidFill>
                <a:srgbClr val="FFFFFF"/>
              </a:solidFill>
            </a:endParaRPr>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extLst/>
          </a:lstStyle>
          <a:p>
            <a:pPr algn="r"/>
            <a:endParaRPr lang="en-US" dirty="0">
              <a:solidFill>
                <a:schemeClr val="tx2"/>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extLst/>
          </a:lstStyle>
          <a:p>
            <a:fld id="{8F82E0A0-C266-4798-8C8F-B9F91E9DA37E}" type="slidenum">
              <a:rPr lang="en-US" smtClean="0">
                <a:solidFill>
                  <a:schemeClr val="tx2"/>
                </a:solidFill>
              </a:rPr>
              <a:pPr/>
              <a:t>‹#›</a:t>
            </a:fld>
            <a:endParaRPr lang="en-US" dirty="0">
              <a:solidFill>
                <a:schemeClr val="tx2"/>
              </a:solidFill>
            </a:endParaRPr>
          </a:p>
        </p:txBody>
      </p:sp>
      <p:sp>
        <p:nvSpPr>
          <p:cNvPr id="12" name="Rectangle 11"/>
          <p:cNvSpPr>
            <a:spLocks noGrp="1"/>
          </p:cNvSpPr>
          <p:nvPr>
            <p:ph type="title"/>
          </p:nvPr>
        </p:nvSpPr>
        <p:spPr>
          <a:xfrm>
            <a:off x="3149600" y="3124200"/>
            <a:ext cx="8636000" cy="2717800"/>
          </a:xfrm>
        </p:spPr>
        <p:txBody>
          <a:bodyPr rtlCol="0" anchor="b"/>
          <a:lstStyle>
            <a:lvl1pPr>
              <a:defRPr cap="all" baseline="0"/>
            </a:lvl1pPr>
            <a:extLst/>
          </a:lstStyle>
          <a:p>
            <a:r>
              <a:rPr lang="en-US"/>
              <a:t>Click to edit Master title style</a:t>
            </a:r>
            <a:endParaRPr lang="en-US" dirty="0"/>
          </a:p>
        </p:txBody>
      </p:sp>
    </p:spTree>
    <p:extLst>
      <p:ext uri="{BB962C8B-B14F-4D97-AF65-F5344CB8AC3E}">
        <p14:creationId xmlns:p14="http://schemas.microsoft.com/office/powerpoint/2010/main" val="315753070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8">
            <a:extLst>
              <a:ext uri="{FF2B5EF4-FFF2-40B4-BE49-F238E27FC236}">
                <a16:creationId xmlns:a16="http://schemas.microsoft.com/office/drawing/2014/main" id="{7E456EEC-2BC5-434E-8C2C-3EA0C848AD6C}"/>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그림 개체 틀 2">
            <a:extLst>
              <a:ext uri="{FF2B5EF4-FFF2-40B4-BE49-F238E27FC236}">
                <a16:creationId xmlns:a16="http://schemas.microsoft.com/office/drawing/2014/main" id="{BBCFFAD4-9E7A-4DF6-B16B-DFEBD22106BA}"/>
              </a:ext>
            </a:extLst>
          </p:cNvPr>
          <p:cNvSpPr>
            <a:spLocks noGrp="1"/>
          </p:cNvSpPr>
          <p:nvPr>
            <p:ph type="pic" sz="quarter" idx="11" hasCustomPrompt="1"/>
          </p:nvPr>
        </p:nvSpPr>
        <p:spPr>
          <a:xfrm>
            <a:off x="3484228" y="1815714"/>
            <a:ext cx="2844000" cy="424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7" name="Rectangle 15">
            <a:extLst>
              <a:ext uri="{FF2B5EF4-FFF2-40B4-BE49-F238E27FC236}">
                <a16:creationId xmlns:a16="http://schemas.microsoft.com/office/drawing/2014/main" id="{AF0085D8-1383-4A9B-8F89-0CB7B767762F}"/>
              </a:ext>
            </a:extLst>
          </p:cNvPr>
          <p:cNvSpPr/>
          <p:nvPr userDrawn="1"/>
        </p:nvSpPr>
        <p:spPr>
          <a:xfrm>
            <a:off x="-1" y="1815714"/>
            <a:ext cx="3396343" cy="424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8" name="그림 개체 틀 2">
            <a:extLst>
              <a:ext uri="{FF2B5EF4-FFF2-40B4-BE49-F238E27FC236}">
                <a16:creationId xmlns:a16="http://schemas.microsoft.com/office/drawing/2014/main" id="{1E639678-CC92-43F5-962A-57839CD7D95D}"/>
              </a:ext>
            </a:extLst>
          </p:cNvPr>
          <p:cNvSpPr>
            <a:spLocks noGrp="1"/>
          </p:cNvSpPr>
          <p:nvPr>
            <p:ph type="pic" sz="quarter" idx="12" hasCustomPrompt="1"/>
          </p:nvPr>
        </p:nvSpPr>
        <p:spPr>
          <a:xfrm>
            <a:off x="6416114" y="1815714"/>
            <a:ext cx="2844000" cy="424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0" name="그림 개체 틀 2">
            <a:extLst>
              <a:ext uri="{FF2B5EF4-FFF2-40B4-BE49-F238E27FC236}">
                <a16:creationId xmlns:a16="http://schemas.microsoft.com/office/drawing/2014/main" id="{13250D70-3F2E-4B11-A067-F0EB3806AA08}"/>
              </a:ext>
            </a:extLst>
          </p:cNvPr>
          <p:cNvSpPr>
            <a:spLocks noGrp="1"/>
          </p:cNvSpPr>
          <p:nvPr>
            <p:ph type="pic" sz="quarter" idx="13" hasCustomPrompt="1"/>
          </p:nvPr>
        </p:nvSpPr>
        <p:spPr>
          <a:xfrm>
            <a:off x="9348000" y="1815714"/>
            <a:ext cx="2844000" cy="424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spTree>
    <p:extLst>
      <p:ext uri="{BB962C8B-B14F-4D97-AF65-F5344CB8AC3E}">
        <p14:creationId xmlns:p14="http://schemas.microsoft.com/office/powerpoint/2010/main" val="1704638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8">
            <a:extLst>
              <a:ext uri="{FF2B5EF4-FFF2-40B4-BE49-F238E27FC236}">
                <a16:creationId xmlns:a16="http://schemas.microsoft.com/office/drawing/2014/main" id="{7E456EEC-2BC5-434E-8C2C-3EA0C848AD6C}"/>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Rectangle 3">
            <a:extLst>
              <a:ext uri="{FF2B5EF4-FFF2-40B4-BE49-F238E27FC236}">
                <a16:creationId xmlns:a16="http://schemas.microsoft.com/office/drawing/2014/main" id="{4997D227-4D92-4BB8-AFE5-3132D611D55B}"/>
              </a:ext>
            </a:extLst>
          </p:cNvPr>
          <p:cNvSpPr/>
          <p:nvPr userDrawn="1"/>
        </p:nvSpPr>
        <p:spPr>
          <a:xfrm>
            <a:off x="737687" y="1775623"/>
            <a:ext cx="3157167" cy="4291783"/>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indent="-342900" algn="ctr">
              <a:spcBef>
                <a:spcPct val="20000"/>
              </a:spcBef>
              <a:buFont typeface="Arial" pitchFamily="34" charset="0"/>
              <a:buChar char="•"/>
            </a:pPr>
            <a:endParaRPr lang="en-US" sz="1800" dirty="0"/>
          </a:p>
        </p:txBody>
      </p:sp>
      <p:sp>
        <p:nvSpPr>
          <p:cNvPr id="7" name="그림 개체 틀 2">
            <a:extLst>
              <a:ext uri="{FF2B5EF4-FFF2-40B4-BE49-F238E27FC236}">
                <a16:creationId xmlns:a16="http://schemas.microsoft.com/office/drawing/2014/main" id="{CC229ECE-562F-4B43-9E46-3141C8F8D359}"/>
              </a:ext>
            </a:extLst>
          </p:cNvPr>
          <p:cNvSpPr>
            <a:spLocks noGrp="1"/>
          </p:cNvSpPr>
          <p:nvPr>
            <p:ph type="pic" sz="quarter" idx="14" hasCustomPrompt="1"/>
          </p:nvPr>
        </p:nvSpPr>
        <p:spPr>
          <a:xfrm>
            <a:off x="833698" y="1886543"/>
            <a:ext cx="2965145" cy="19753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8" name="Rectangle 41">
            <a:extLst>
              <a:ext uri="{FF2B5EF4-FFF2-40B4-BE49-F238E27FC236}">
                <a16:creationId xmlns:a16="http://schemas.microsoft.com/office/drawing/2014/main" id="{8FFFAA17-0A28-451C-9F46-C90BFDBF9D33}"/>
              </a:ext>
            </a:extLst>
          </p:cNvPr>
          <p:cNvSpPr/>
          <p:nvPr userDrawn="1"/>
        </p:nvSpPr>
        <p:spPr>
          <a:xfrm>
            <a:off x="4514882" y="1775623"/>
            <a:ext cx="3157167" cy="4291783"/>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indent="-342900" algn="ctr">
              <a:spcBef>
                <a:spcPct val="20000"/>
              </a:spcBef>
              <a:buFont typeface="Arial" pitchFamily="34" charset="0"/>
              <a:buChar char="•"/>
            </a:pPr>
            <a:endParaRPr lang="en-US" sz="1800" dirty="0"/>
          </a:p>
        </p:txBody>
      </p:sp>
      <p:sp>
        <p:nvSpPr>
          <p:cNvPr id="10" name="그림 개체 틀 2">
            <a:extLst>
              <a:ext uri="{FF2B5EF4-FFF2-40B4-BE49-F238E27FC236}">
                <a16:creationId xmlns:a16="http://schemas.microsoft.com/office/drawing/2014/main" id="{CFB0E704-31DD-46CF-BF65-8E73DB15AFBD}"/>
              </a:ext>
            </a:extLst>
          </p:cNvPr>
          <p:cNvSpPr>
            <a:spLocks noGrp="1"/>
          </p:cNvSpPr>
          <p:nvPr>
            <p:ph type="pic" sz="quarter" idx="56" hasCustomPrompt="1"/>
          </p:nvPr>
        </p:nvSpPr>
        <p:spPr>
          <a:xfrm>
            <a:off x="4610893" y="1886543"/>
            <a:ext cx="2965145" cy="19753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1" name="Rectangle 47">
            <a:extLst>
              <a:ext uri="{FF2B5EF4-FFF2-40B4-BE49-F238E27FC236}">
                <a16:creationId xmlns:a16="http://schemas.microsoft.com/office/drawing/2014/main" id="{53475C43-50D4-4A83-B856-C382198C38DE}"/>
              </a:ext>
            </a:extLst>
          </p:cNvPr>
          <p:cNvSpPr/>
          <p:nvPr userDrawn="1"/>
        </p:nvSpPr>
        <p:spPr>
          <a:xfrm>
            <a:off x="8292077" y="1775623"/>
            <a:ext cx="3157167" cy="4291783"/>
          </a:xfrm>
          <a:prstGeom prst="rect">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indent="-342900" algn="ctr">
              <a:spcBef>
                <a:spcPct val="20000"/>
              </a:spcBef>
              <a:buFont typeface="Arial" pitchFamily="34" charset="0"/>
              <a:buChar char="•"/>
            </a:pPr>
            <a:endParaRPr lang="en-US" sz="1800" dirty="0"/>
          </a:p>
        </p:txBody>
      </p:sp>
      <p:sp>
        <p:nvSpPr>
          <p:cNvPr id="12" name="그림 개체 틀 2">
            <a:extLst>
              <a:ext uri="{FF2B5EF4-FFF2-40B4-BE49-F238E27FC236}">
                <a16:creationId xmlns:a16="http://schemas.microsoft.com/office/drawing/2014/main" id="{92A4E35F-20A3-4C70-AC33-E2229FCFCB1F}"/>
              </a:ext>
            </a:extLst>
          </p:cNvPr>
          <p:cNvSpPr>
            <a:spLocks noGrp="1"/>
          </p:cNvSpPr>
          <p:nvPr>
            <p:ph type="pic" sz="quarter" idx="61" hasCustomPrompt="1"/>
          </p:nvPr>
        </p:nvSpPr>
        <p:spPr>
          <a:xfrm>
            <a:off x="8388088" y="1886543"/>
            <a:ext cx="2965145" cy="19753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grpSp>
        <p:nvGrpSpPr>
          <p:cNvPr id="13" name="그룹 12">
            <a:extLst>
              <a:ext uri="{FF2B5EF4-FFF2-40B4-BE49-F238E27FC236}">
                <a16:creationId xmlns:a16="http://schemas.microsoft.com/office/drawing/2014/main" id="{036AF433-7ED9-4820-BD29-19A4B7AE53A2}"/>
              </a:ext>
            </a:extLst>
          </p:cNvPr>
          <p:cNvGrpSpPr/>
          <p:nvPr userDrawn="1"/>
        </p:nvGrpSpPr>
        <p:grpSpPr>
          <a:xfrm rot="16200000">
            <a:off x="10824756" y="5425593"/>
            <a:ext cx="482656" cy="482656"/>
            <a:chOff x="546346" y="5762189"/>
            <a:chExt cx="720080" cy="720080"/>
          </a:xfrm>
        </p:grpSpPr>
        <p:sp>
          <p:nvSpPr>
            <p:cNvPr id="14" name="직사각형 13">
              <a:extLst>
                <a:ext uri="{FF2B5EF4-FFF2-40B4-BE49-F238E27FC236}">
                  <a16:creationId xmlns:a16="http://schemas.microsoft.com/office/drawing/2014/main" id="{896FEB06-708E-4843-94A0-11B69EABDA35}"/>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직사각형 14">
              <a:extLst>
                <a:ext uri="{FF2B5EF4-FFF2-40B4-BE49-F238E27FC236}">
                  <a16:creationId xmlns:a16="http://schemas.microsoft.com/office/drawing/2014/main" id="{C2111B28-566B-4DD6-93D8-94C0C603E5DF}"/>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6" name="그룹 15">
            <a:extLst>
              <a:ext uri="{FF2B5EF4-FFF2-40B4-BE49-F238E27FC236}">
                <a16:creationId xmlns:a16="http://schemas.microsoft.com/office/drawing/2014/main" id="{1388EA2A-5A30-4DFD-AFED-328CD6C647DC}"/>
              </a:ext>
            </a:extLst>
          </p:cNvPr>
          <p:cNvGrpSpPr/>
          <p:nvPr userDrawn="1"/>
        </p:nvGrpSpPr>
        <p:grpSpPr>
          <a:xfrm rot="16200000">
            <a:off x="7040969" y="5425593"/>
            <a:ext cx="482656" cy="482656"/>
            <a:chOff x="546346" y="5762189"/>
            <a:chExt cx="720080" cy="720080"/>
          </a:xfrm>
        </p:grpSpPr>
        <p:sp>
          <p:nvSpPr>
            <p:cNvPr id="17" name="직사각형 16">
              <a:extLst>
                <a:ext uri="{FF2B5EF4-FFF2-40B4-BE49-F238E27FC236}">
                  <a16:creationId xmlns:a16="http://schemas.microsoft.com/office/drawing/2014/main" id="{F05D2727-C757-4276-8EDE-58574302BFF0}"/>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직사각형 17">
              <a:extLst>
                <a:ext uri="{FF2B5EF4-FFF2-40B4-BE49-F238E27FC236}">
                  <a16:creationId xmlns:a16="http://schemas.microsoft.com/office/drawing/2014/main" id="{2F104568-55BB-4691-BFF4-A45B904A1493}"/>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9" name="그룹 18">
            <a:extLst>
              <a:ext uri="{FF2B5EF4-FFF2-40B4-BE49-F238E27FC236}">
                <a16:creationId xmlns:a16="http://schemas.microsoft.com/office/drawing/2014/main" id="{06CC5C30-056D-4947-912F-9EBAC19142BC}"/>
              </a:ext>
            </a:extLst>
          </p:cNvPr>
          <p:cNvGrpSpPr/>
          <p:nvPr userDrawn="1"/>
        </p:nvGrpSpPr>
        <p:grpSpPr>
          <a:xfrm rot="16200000">
            <a:off x="3257182" y="5425593"/>
            <a:ext cx="482656" cy="482656"/>
            <a:chOff x="546346" y="5762189"/>
            <a:chExt cx="720080" cy="720080"/>
          </a:xfrm>
        </p:grpSpPr>
        <p:sp>
          <p:nvSpPr>
            <p:cNvPr id="20" name="직사각형 19">
              <a:extLst>
                <a:ext uri="{FF2B5EF4-FFF2-40B4-BE49-F238E27FC236}">
                  <a16:creationId xmlns:a16="http://schemas.microsoft.com/office/drawing/2014/main" id="{ABC97373-A817-48C5-BF1D-1D0B9C615E56}"/>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직사각형 20">
              <a:extLst>
                <a:ext uri="{FF2B5EF4-FFF2-40B4-BE49-F238E27FC236}">
                  <a16:creationId xmlns:a16="http://schemas.microsoft.com/office/drawing/2014/main" id="{947CD5E5-4814-4F42-851C-7E42B7CBCF31}"/>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spTree>
    <p:extLst>
      <p:ext uri="{BB962C8B-B14F-4D97-AF65-F5344CB8AC3E}">
        <p14:creationId xmlns:p14="http://schemas.microsoft.com/office/powerpoint/2010/main" val="3988138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3_Images and Contents Layout">
    <p:spTree>
      <p:nvGrpSpPr>
        <p:cNvPr id="1" name=""/>
        <p:cNvGrpSpPr/>
        <p:nvPr/>
      </p:nvGrpSpPr>
      <p:grpSpPr>
        <a:xfrm>
          <a:off x="0" y="0"/>
          <a:ext cx="0" cy="0"/>
          <a:chOff x="0" y="0"/>
          <a:chExt cx="0" cy="0"/>
        </a:xfrm>
      </p:grpSpPr>
      <p:sp>
        <p:nvSpPr>
          <p:cNvPr id="6" name="Picture Placeholder 2"/>
          <p:cNvSpPr>
            <a:spLocks noGrp="1"/>
          </p:cNvSpPr>
          <p:nvPr>
            <p:ph type="pic" idx="18" hasCustomPrompt="1"/>
          </p:nvPr>
        </p:nvSpPr>
        <p:spPr>
          <a:xfrm>
            <a:off x="3681556" y="4363"/>
            <a:ext cx="3504000" cy="685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9" hasCustomPrompt="1"/>
          </p:nvPr>
        </p:nvSpPr>
        <p:spPr>
          <a:xfrm>
            <a:off x="0" y="0"/>
            <a:ext cx="3504000" cy="335699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20" hasCustomPrompt="1"/>
          </p:nvPr>
        </p:nvSpPr>
        <p:spPr>
          <a:xfrm>
            <a:off x="0" y="3501008"/>
            <a:ext cx="3504000" cy="335699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9" name="그룹 8">
            <a:extLst>
              <a:ext uri="{FF2B5EF4-FFF2-40B4-BE49-F238E27FC236}">
                <a16:creationId xmlns:a16="http://schemas.microsoft.com/office/drawing/2014/main" id="{C5C9FD68-7835-4F80-BE0C-09C5D602A481}"/>
              </a:ext>
            </a:extLst>
          </p:cNvPr>
          <p:cNvGrpSpPr/>
          <p:nvPr userDrawn="1"/>
        </p:nvGrpSpPr>
        <p:grpSpPr>
          <a:xfrm rot="10800000">
            <a:off x="11114869" y="393901"/>
            <a:ext cx="720080" cy="720080"/>
            <a:chOff x="546346" y="5762189"/>
            <a:chExt cx="720080" cy="720080"/>
          </a:xfrm>
          <a:solidFill>
            <a:schemeClr val="accent1"/>
          </a:solidFill>
        </p:grpSpPr>
        <p:sp>
          <p:nvSpPr>
            <p:cNvPr id="10" name="직사각형 9">
              <a:extLst>
                <a:ext uri="{FF2B5EF4-FFF2-40B4-BE49-F238E27FC236}">
                  <a16:creationId xmlns:a16="http://schemas.microsoft.com/office/drawing/2014/main" id="{E16EA3C4-78F0-44A2-B310-C44774DC3C19}"/>
                </a:ext>
              </a:extLst>
            </p:cNvPr>
            <p:cNvSpPr/>
            <p:nvPr/>
          </p:nvSpPr>
          <p:spPr>
            <a:xfrm>
              <a:off x="546346" y="5762189"/>
              <a:ext cx="180000" cy="7200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a:extLst>
                <a:ext uri="{FF2B5EF4-FFF2-40B4-BE49-F238E27FC236}">
                  <a16:creationId xmlns:a16="http://schemas.microsoft.com/office/drawing/2014/main" id="{2EE6D61C-1E71-469D-A9B7-45E08AADB143}"/>
                </a:ext>
              </a:extLst>
            </p:cNvPr>
            <p:cNvSpPr/>
            <p:nvPr/>
          </p:nvSpPr>
          <p:spPr>
            <a:xfrm rot="5400000">
              <a:off x="906386" y="6122229"/>
              <a:ext cx="180000" cy="5400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spTree>
    <p:extLst>
      <p:ext uri="{BB962C8B-B14F-4D97-AF65-F5344CB8AC3E}">
        <p14:creationId xmlns:p14="http://schemas.microsoft.com/office/powerpoint/2010/main" val="223106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7_Images and Contents Layout">
    <p:spTree>
      <p:nvGrpSpPr>
        <p:cNvPr id="1" name=""/>
        <p:cNvGrpSpPr/>
        <p:nvPr/>
      </p:nvGrpSpPr>
      <p:grpSpPr>
        <a:xfrm>
          <a:off x="0" y="0"/>
          <a:ext cx="0" cy="0"/>
          <a:chOff x="0" y="0"/>
          <a:chExt cx="0" cy="0"/>
        </a:xfrm>
      </p:grpSpPr>
      <p:sp>
        <p:nvSpPr>
          <p:cNvPr id="5" name="Picture Placeholder 2"/>
          <p:cNvSpPr>
            <a:spLocks noGrp="1"/>
          </p:cNvSpPr>
          <p:nvPr>
            <p:ph type="pic" idx="11" hasCustomPrompt="1"/>
          </p:nvPr>
        </p:nvSpPr>
        <p:spPr>
          <a:xfrm>
            <a:off x="6180000" y="4518000"/>
            <a:ext cx="6012000" cy="23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0" y="4518000"/>
            <a:ext cx="6012000" cy="23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6180000" y="0"/>
            <a:ext cx="6012000" cy="23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0" y="0"/>
            <a:ext cx="6012000" cy="23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226423" y="2528900"/>
            <a:ext cx="11739154" cy="1800200"/>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139837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7_Section Break Layout">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2286000"/>
            <a:ext cx="4065600" cy="228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p:cNvSpPr>
            <a:spLocks noGrp="1"/>
          </p:cNvSpPr>
          <p:nvPr>
            <p:ph type="pic" idx="10" hasCustomPrompt="1"/>
          </p:nvPr>
        </p:nvSpPr>
        <p:spPr>
          <a:xfrm>
            <a:off x="4063200" y="0"/>
            <a:ext cx="4065600" cy="228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1" hasCustomPrompt="1"/>
          </p:nvPr>
        </p:nvSpPr>
        <p:spPr>
          <a:xfrm>
            <a:off x="8126400" y="2286000"/>
            <a:ext cx="4065600" cy="228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063200" y="4572000"/>
            <a:ext cx="4065600" cy="228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Rectangle 5"/>
          <p:cNvSpPr/>
          <p:nvPr userDrawn="1"/>
        </p:nvSpPr>
        <p:spPr>
          <a:xfrm>
            <a:off x="4063200" y="2276872"/>
            <a:ext cx="4063200" cy="2304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13790" t="5107" r="29027" b="36706"/>
          <a:stretch/>
        </p:blipFill>
        <p:spPr>
          <a:xfrm>
            <a:off x="9878637" y="6037459"/>
            <a:ext cx="948661" cy="641651"/>
          </a:xfrm>
          <a:prstGeom prst="rect">
            <a:avLst/>
          </a:prstGeom>
        </p:spPr>
      </p:pic>
    </p:spTree>
    <p:extLst>
      <p:ext uri="{BB962C8B-B14F-4D97-AF65-F5344CB8AC3E}">
        <p14:creationId xmlns:p14="http://schemas.microsoft.com/office/powerpoint/2010/main" val="1225363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sp>
        <p:nvSpPr>
          <p:cNvPr id="2" name="Picture Placeholder 2"/>
          <p:cNvSpPr>
            <a:spLocks noGrp="1"/>
          </p:cNvSpPr>
          <p:nvPr>
            <p:ph type="pic" idx="14" hasCustomPrompt="1"/>
          </p:nvPr>
        </p:nvSpPr>
        <p:spPr>
          <a:xfrm>
            <a:off x="716828" y="3486206"/>
            <a:ext cx="6408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p:cNvSpPr>
            <a:spLocks noGrp="1"/>
          </p:cNvSpPr>
          <p:nvPr>
            <p:ph type="pic" idx="16" hasCustomPrompt="1"/>
          </p:nvPr>
        </p:nvSpPr>
        <p:spPr>
          <a:xfrm>
            <a:off x="9420597" y="3486206"/>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7" hasCustomPrompt="1"/>
          </p:nvPr>
        </p:nvSpPr>
        <p:spPr>
          <a:xfrm>
            <a:off x="9420597" y="513805"/>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8" hasCustomPrompt="1"/>
          </p:nvPr>
        </p:nvSpPr>
        <p:spPr>
          <a:xfrm>
            <a:off x="716828" y="513805"/>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9" hasCustomPrompt="1"/>
          </p:nvPr>
        </p:nvSpPr>
        <p:spPr>
          <a:xfrm>
            <a:off x="2894828" y="513805"/>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20" hasCustomPrompt="1"/>
          </p:nvPr>
        </p:nvSpPr>
        <p:spPr>
          <a:xfrm>
            <a:off x="5072828" y="513805"/>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Rectangle 7"/>
          <p:cNvSpPr/>
          <p:nvPr userDrawn="1"/>
        </p:nvSpPr>
        <p:spPr>
          <a:xfrm>
            <a:off x="7244655" y="1"/>
            <a:ext cx="2052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Tree>
    <p:extLst>
      <p:ext uri="{BB962C8B-B14F-4D97-AF65-F5344CB8AC3E}">
        <p14:creationId xmlns:p14="http://schemas.microsoft.com/office/powerpoint/2010/main" val="1232986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IMAGE AND CONTENTS LAYOUT_27">
    <p:spTree>
      <p:nvGrpSpPr>
        <p:cNvPr id="1" name=""/>
        <p:cNvGrpSpPr/>
        <p:nvPr/>
      </p:nvGrpSpPr>
      <p:grpSpPr>
        <a:xfrm>
          <a:off x="0" y="0"/>
          <a:ext cx="0" cy="0"/>
          <a:chOff x="0" y="0"/>
          <a:chExt cx="0" cy="0"/>
        </a:xfrm>
      </p:grpSpPr>
      <p:sp>
        <p:nvSpPr>
          <p:cNvPr id="7" name="Rectangle 6"/>
          <p:cNvSpPr/>
          <p:nvPr userDrawn="1"/>
        </p:nvSpPr>
        <p:spPr>
          <a:xfrm>
            <a:off x="6093413" y="-1"/>
            <a:ext cx="6096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그림 개체 틀 2"/>
          <p:cNvSpPr>
            <a:spLocks noGrp="1"/>
          </p:cNvSpPr>
          <p:nvPr>
            <p:ph type="pic" sz="quarter" idx="46" hasCustomPrompt="1"/>
          </p:nvPr>
        </p:nvSpPr>
        <p:spPr>
          <a:xfrm>
            <a:off x="4533269" y="1150261"/>
            <a:ext cx="2412000" cy="158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12" name="그림 개체 틀 2"/>
          <p:cNvSpPr>
            <a:spLocks noGrp="1"/>
          </p:cNvSpPr>
          <p:nvPr>
            <p:ph type="pic" sz="quarter" idx="61" hasCustomPrompt="1"/>
          </p:nvPr>
        </p:nvSpPr>
        <p:spPr>
          <a:xfrm>
            <a:off x="4533269" y="4561207"/>
            <a:ext cx="2412000" cy="158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15" name="그림 개체 틀 2"/>
          <p:cNvSpPr>
            <a:spLocks noGrp="1"/>
          </p:cNvSpPr>
          <p:nvPr>
            <p:ph type="pic" sz="quarter" idx="63" hasCustomPrompt="1"/>
          </p:nvPr>
        </p:nvSpPr>
        <p:spPr>
          <a:xfrm>
            <a:off x="2883891" y="551019"/>
            <a:ext cx="1548000" cy="234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17" name="그림 개체 틀 2"/>
          <p:cNvSpPr>
            <a:spLocks noGrp="1"/>
          </p:cNvSpPr>
          <p:nvPr>
            <p:ph type="pic" sz="quarter" idx="64" hasCustomPrompt="1"/>
          </p:nvPr>
        </p:nvSpPr>
        <p:spPr>
          <a:xfrm>
            <a:off x="2883891" y="3012492"/>
            <a:ext cx="1548000" cy="126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18" name="그림 개체 틀 2"/>
          <p:cNvSpPr>
            <a:spLocks noGrp="1"/>
          </p:cNvSpPr>
          <p:nvPr>
            <p:ph type="pic" sz="quarter" idx="65" hasCustomPrompt="1"/>
          </p:nvPr>
        </p:nvSpPr>
        <p:spPr>
          <a:xfrm>
            <a:off x="0" y="2321756"/>
            <a:ext cx="2772000" cy="126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20" name="그림 개체 틀 2"/>
          <p:cNvSpPr>
            <a:spLocks noGrp="1"/>
          </p:cNvSpPr>
          <p:nvPr>
            <p:ph type="pic" sz="quarter" idx="66" hasCustomPrompt="1"/>
          </p:nvPr>
        </p:nvSpPr>
        <p:spPr>
          <a:xfrm>
            <a:off x="2890419" y="4393964"/>
            <a:ext cx="1548000" cy="194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21" name="그림 개체 틀 2"/>
          <p:cNvSpPr>
            <a:spLocks noGrp="1"/>
          </p:cNvSpPr>
          <p:nvPr>
            <p:ph type="pic" sz="quarter" idx="67" hasCustomPrompt="1"/>
          </p:nvPr>
        </p:nvSpPr>
        <p:spPr>
          <a:xfrm>
            <a:off x="4533269" y="2855734"/>
            <a:ext cx="2412000" cy="158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22" name="그림 개체 틀 2"/>
          <p:cNvSpPr>
            <a:spLocks noGrp="1"/>
          </p:cNvSpPr>
          <p:nvPr>
            <p:ph type="pic" sz="quarter" idx="68" hasCustomPrompt="1"/>
          </p:nvPr>
        </p:nvSpPr>
        <p:spPr>
          <a:xfrm>
            <a:off x="0" y="3703228"/>
            <a:ext cx="2772000" cy="126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24" name="Picture 23"/>
          <p:cNvPicPr>
            <a:picLocks noChangeAspect="1"/>
          </p:cNvPicPr>
          <p:nvPr userDrawn="1"/>
        </p:nvPicPr>
        <p:blipFill rotWithShape="1">
          <a:blip r:embed="rId3" cstate="print">
            <a:extLst>
              <a:ext uri="{28A0092B-C50C-407E-A947-70E740481C1C}">
                <a14:useLocalDpi xmlns:a14="http://schemas.microsoft.com/office/drawing/2010/main" val="0"/>
              </a:ext>
            </a:extLst>
          </a:blip>
          <a:srcRect l="13790" t="5107" r="29027" b="36706"/>
          <a:stretch/>
        </p:blipFill>
        <p:spPr>
          <a:xfrm>
            <a:off x="9878637" y="6037459"/>
            <a:ext cx="948661" cy="641651"/>
          </a:xfrm>
          <a:prstGeom prst="rect">
            <a:avLst/>
          </a:prstGeom>
        </p:spPr>
      </p:pic>
    </p:spTree>
    <p:extLst>
      <p:ext uri="{BB962C8B-B14F-4D97-AF65-F5344CB8AC3E}">
        <p14:creationId xmlns:p14="http://schemas.microsoft.com/office/powerpoint/2010/main" val="3164292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2_IMAGES LAYOUT">
    <p:spTree>
      <p:nvGrpSpPr>
        <p:cNvPr id="1" name=""/>
        <p:cNvGrpSpPr/>
        <p:nvPr/>
      </p:nvGrpSpPr>
      <p:grpSpPr>
        <a:xfrm>
          <a:off x="0" y="0"/>
          <a:ext cx="0" cy="0"/>
          <a:chOff x="0" y="0"/>
          <a:chExt cx="0" cy="0"/>
        </a:xfrm>
      </p:grpSpPr>
      <p:grpSp>
        <p:nvGrpSpPr>
          <p:cNvPr id="6" name="Group 5"/>
          <p:cNvGrpSpPr/>
          <p:nvPr userDrawn="1"/>
        </p:nvGrpSpPr>
        <p:grpSpPr>
          <a:xfrm flipH="1">
            <a:off x="4268277" y="2096236"/>
            <a:ext cx="7923714" cy="3380234"/>
            <a:chOff x="0" y="1992982"/>
            <a:chExt cx="3028115" cy="3380234"/>
          </a:xfrm>
        </p:grpSpPr>
        <p:sp>
          <p:nvSpPr>
            <p:cNvPr id="7" name="Rectangle 6"/>
            <p:cNvSpPr/>
            <p:nvPr/>
          </p:nvSpPr>
          <p:spPr>
            <a:xfrm>
              <a:off x="0" y="1992982"/>
              <a:ext cx="2958637" cy="3380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ectangle 7"/>
            <p:cNvSpPr/>
            <p:nvPr/>
          </p:nvSpPr>
          <p:spPr>
            <a:xfrm>
              <a:off x="2986842" y="1992982"/>
              <a:ext cx="41273" cy="3380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pic>
        <p:nvPicPr>
          <p:cNvPr id="15" name="그림 4">
            <a:extLst>
              <a:ext uri="{FF2B5EF4-FFF2-40B4-BE49-F238E27FC236}">
                <a16:creationId xmlns:a16="http://schemas.microsoft.com/office/drawing/2014/main" id="{AA6944F3-318D-44F5-B013-016E59DFBF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447" y="1731899"/>
            <a:ext cx="3675829" cy="4665984"/>
          </a:xfrm>
          <a:prstGeom prst="rect">
            <a:avLst/>
          </a:prstGeom>
        </p:spPr>
      </p:pic>
      <p:sp>
        <p:nvSpPr>
          <p:cNvPr id="16" name="그림 개체 틀 2">
            <a:extLst>
              <a:ext uri="{FF2B5EF4-FFF2-40B4-BE49-F238E27FC236}">
                <a16:creationId xmlns:a16="http://schemas.microsoft.com/office/drawing/2014/main" id="{6C9C1DC6-6FC7-4AA7-B952-4EF87CE516AB}"/>
              </a:ext>
            </a:extLst>
          </p:cNvPr>
          <p:cNvSpPr>
            <a:spLocks noGrp="1"/>
          </p:cNvSpPr>
          <p:nvPr>
            <p:ph type="pic" sz="quarter" idx="14" hasCustomPrompt="1"/>
          </p:nvPr>
        </p:nvSpPr>
        <p:spPr>
          <a:xfrm>
            <a:off x="1010193" y="2096236"/>
            <a:ext cx="2743201" cy="338023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7" name="Text Placeholder 9">
            <a:extLst>
              <a:ext uri="{FF2B5EF4-FFF2-40B4-BE49-F238E27FC236}">
                <a16:creationId xmlns:a16="http://schemas.microsoft.com/office/drawing/2014/main" id="{3E12B4E4-E123-46BF-8F88-A9A3A930C1C9}"/>
              </a:ext>
            </a:extLst>
          </p:cNvPr>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19" name="Rectangle 8">
            <a:extLst>
              <a:ext uri="{FF2B5EF4-FFF2-40B4-BE49-F238E27FC236}">
                <a16:creationId xmlns:a16="http://schemas.microsoft.com/office/drawing/2014/main" id="{56F21C7B-C9C8-41AA-B248-9ACFA6BDF89B}"/>
              </a:ext>
            </a:extLst>
          </p:cNvPr>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Rectangle 8">
            <a:extLst>
              <a:ext uri="{FF2B5EF4-FFF2-40B4-BE49-F238E27FC236}">
                <a16:creationId xmlns:a16="http://schemas.microsoft.com/office/drawing/2014/main" id="{4EE74922-DCFE-4D14-BC2C-3D758C912A1F}"/>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13790" t="5107" r="29027" b="36706"/>
          <a:stretch/>
        </p:blipFill>
        <p:spPr>
          <a:xfrm>
            <a:off x="9878637" y="6037459"/>
            <a:ext cx="948661" cy="641651"/>
          </a:xfrm>
          <a:prstGeom prst="rect">
            <a:avLst/>
          </a:prstGeom>
        </p:spPr>
      </p:pic>
    </p:spTree>
    <p:extLst>
      <p:ext uri="{BB962C8B-B14F-4D97-AF65-F5344CB8AC3E}">
        <p14:creationId xmlns:p14="http://schemas.microsoft.com/office/powerpoint/2010/main" val="224154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19"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4" name="Picture 3"/>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452841" y="5756692"/>
            <a:ext cx="1490689" cy="977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3193"/>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68" r:id="rId3"/>
    <p:sldLayoutId id="2147483675" r:id="rId4"/>
    <p:sldLayoutId id="2147483676" r:id="rId5"/>
    <p:sldLayoutId id="2147483677" r:id="rId6"/>
    <p:sldLayoutId id="2147483679" r:id="rId7"/>
    <p:sldLayoutId id="2147483680" r:id="rId8"/>
    <p:sldLayoutId id="2147483681" r:id="rId9"/>
    <p:sldLayoutId id="2147483682" r:id="rId10"/>
    <p:sldLayoutId id="2147483683" r:id="rId11"/>
    <p:sldLayoutId id="2147483684" r:id="rId12"/>
    <p:sldLayoutId id="2147483747" r:id="rId13"/>
    <p:sldLayoutId id="2147483748" r:id="rId14"/>
    <p:sldLayoutId id="2147483749" r:id="rId15"/>
    <p:sldLayoutId id="2147483750" r:id="rId16"/>
    <p:sldLayoutId id="2147483752" r:id="rId17"/>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739" y="1718097"/>
            <a:ext cx="10062901" cy="1362456"/>
          </a:xfrm>
        </p:spPr>
        <p:txBody>
          <a:bodyPr>
            <a:normAutofit fontScale="90000"/>
          </a:bodyPr>
          <a:lstStyle/>
          <a:p>
            <a:r>
              <a:rPr lang="en-ZA" sz="4900" dirty="0" err="1">
                <a:solidFill>
                  <a:schemeClr val="tx1"/>
                </a:solidFill>
                <a:latin typeface="Arial Rounded MT Bold" pitchFamily="34" charset="0"/>
              </a:rPr>
              <a:t>MilkSA</a:t>
            </a:r>
            <a:r>
              <a:rPr lang="en-ZA" sz="4900" dirty="0">
                <a:solidFill>
                  <a:schemeClr val="tx1"/>
                </a:solidFill>
                <a:latin typeface="Arial Rounded MT Bold" pitchFamily="34" charset="0"/>
              </a:rPr>
              <a:t> Project: </a:t>
            </a:r>
            <a:r>
              <a:rPr lang="en-ZA" sz="4000" dirty="0">
                <a:solidFill>
                  <a:schemeClr val="tx1"/>
                </a:solidFill>
                <a:latin typeface="Arial Rounded MT Bold" pitchFamily="34" charset="0"/>
              </a:rPr>
              <a:t>Economies and Markets</a:t>
            </a:r>
            <a:br>
              <a:rPr lang="en-ZA" dirty="0">
                <a:solidFill>
                  <a:schemeClr val="tx1"/>
                </a:solidFill>
                <a:latin typeface="Arial Rounded MT Bold" pitchFamily="34" charset="0"/>
              </a:rPr>
            </a:br>
            <a:br>
              <a:rPr lang="en-ZA" dirty="0">
                <a:solidFill>
                  <a:schemeClr val="tx1"/>
                </a:solidFill>
              </a:rPr>
            </a:br>
            <a:endParaRPr lang="en-ZA" dirty="0">
              <a:solidFill>
                <a:schemeClr val="tx1"/>
              </a:solidFill>
              <a:latin typeface="Arial Rounded MT Bold" pitchFamily="34" charset="0"/>
            </a:endParaRPr>
          </a:p>
        </p:txBody>
      </p:sp>
      <p:sp>
        <p:nvSpPr>
          <p:cNvPr id="3" name="Rectangle 2"/>
          <p:cNvSpPr/>
          <p:nvPr/>
        </p:nvSpPr>
        <p:spPr>
          <a:xfrm>
            <a:off x="911424" y="3151977"/>
            <a:ext cx="10369152" cy="2062103"/>
          </a:xfrm>
          <a:prstGeom prst="rect">
            <a:avLst/>
          </a:prstGeom>
        </p:spPr>
        <p:txBody>
          <a:bodyPr wrap="square">
            <a:spAutoFit/>
          </a:bodyPr>
          <a:lstStyle/>
          <a:p>
            <a:pPr algn="ctr"/>
            <a:endParaRPr lang="en-ZA" sz="3200" dirty="0">
              <a:latin typeface="Arial Rounded MT Bold" pitchFamily="34" charset="0"/>
            </a:endParaRPr>
          </a:p>
          <a:p>
            <a:pPr algn="ctr"/>
            <a:r>
              <a:rPr lang="en-ZA" sz="3200" dirty="0">
                <a:latin typeface="Arial Rounded MT Bold" pitchFamily="34" charset="0"/>
              </a:rPr>
              <a:t>Presentation for the  </a:t>
            </a:r>
          </a:p>
          <a:p>
            <a:pPr algn="ctr"/>
            <a:r>
              <a:rPr lang="en-ZA" sz="3200" dirty="0">
                <a:latin typeface="Arial Rounded MT Bold" pitchFamily="34" charset="0"/>
              </a:rPr>
              <a:t>Milk SA Annual General Meeting  </a:t>
            </a:r>
          </a:p>
          <a:p>
            <a:pPr algn="ctr"/>
            <a:r>
              <a:rPr lang="en-ZA" sz="3200" dirty="0">
                <a:latin typeface="Arial Rounded MT Bold" pitchFamily="34" charset="0"/>
              </a:rPr>
              <a:t>30 November 2023</a:t>
            </a:r>
          </a:p>
        </p:txBody>
      </p:sp>
      <p:sp>
        <p:nvSpPr>
          <p:cNvPr id="10" name="Subtitle 2"/>
          <p:cNvSpPr txBox="1">
            <a:spLocks/>
          </p:cNvSpPr>
          <p:nvPr/>
        </p:nvSpPr>
        <p:spPr>
          <a:xfrm>
            <a:off x="997809" y="6194413"/>
            <a:ext cx="11033770" cy="685800"/>
          </a:xfrm>
          <a:prstGeom prst="rect">
            <a:avLst/>
          </a:prstGeom>
        </p:spPr>
        <p:txBody>
          <a:bodyPr vert="horz" anchor="t">
            <a:normAutofit/>
          </a:bodyPr>
          <a:lstStyle>
            <a:lvl1pPr marL="320040" indent="-320040" algn="l" rtl="0" eaLnBrk="1" latinLnBrk="0" hangingPunct="1">
              <a:spcBef>
                <a:spcPts val="700"/>
              </a:spcBef>
              <a:buClr>
                <a:schemeClr val="accent2"/>
              </a:buClr>
              <a:buSzPct val="60000"/>
              <a:buFont typeface="Wingdings"/>
              <a:buNone/>
              <a:defRPr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pPr algn="r"/>
            <a:r>
              <a:rPr lang="en-ZA" sz="1200" dirty="0">
                <a:latin typeface="Arial Rounded MT Bold" panose="020F0704030504030204" pitchFamily="34" charset="0"/>
              </a:rPr>
              <a:t>Prepared by B van Heerden, assisted by the MSA Industry Information Work Group</a:t>
            </a:r>
          </a:p>
          <a:p>
            <a:pPr algn="r"/>
            <a:r>
              <a:rPr lang="en-ZA" sz="1200" dirty="0">
                <a:latin typeface="Arial Rounded MT Bold" panose="020F0704030504030204" pitchFamily="34" charset="0"/>
              </a:rPr>
              <a:t>November 2023</a:t>
            </a:r>
          </a:p>
        </p:txBody>
      </p:sp>
      <p:pic>
        <p:nvPicPr>
          <p:cNvPr id="1536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384" y="1708472"/>
            <a:ext cx="1173958" cy="769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736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Grp="1" noChangeArrowheads="1"/>
          </p:cNvSpPr>
          <p:nvPr>
            <p:ph type="title"/>
          </p:nvPr>
        </p:nvSpPr>
        <p:spPr>
          <a:xfrm>
            <a:off x="660400" y="119362"/>
            <a:ext cx="10871200" cy="776377"/>
          </a:xfrm>
        </p:spPr>
        <p:txBody>
          <a:bodyPr>
            <a:noAutofit/>
          </a:bodyPr>
          <a:lstStyle/>
          <a:p>
            <a:pPr algn="ctr"/>
            <a:r>
              <a:rPr lang="en-US" sz="2800" b="1" dirty="0">
                <a:latin typeface="+mn-lt"/>
              </a:rPr>
              <a:t>Annual SA GDP at 2015 constant prices 2012 – 2023 (R billion)</a:t>
            </a:r>
          </a:p>
        </p:txBody>
      </p:sp>
      <p:sp>
        <p:nvSpPr>
          <p:cNvPr id="7" name="TextBox 6"/>
          <p:cNvSpPr txBox="1"/>
          <p:nvPr/>
        </p:nvSpPr>
        <p:spPr>
          <a:xfrm>
            <a:off x="1952369" y="6137153"/>
            <a:ext cx="5952661" cy="307777"/>
          </a:xfrm>
          <a:prstGeom prst="rect">
            <a:avLst/>
          </a:prstGeom>
          <a:noFill/>
        </p:spPr>
        <p:txBody>
          <a:bodyPr wrap="square" rtlCol="0">
            <a:spAutoFit/>
          </a:bodyPr>
          <a:lstStyle/>
          <a:p>
            <a:r>
              <a:rPr lang="en-ZA" sz="1400" b="1" dirty="0"/>
              <a:t>Source: Stats SA, * projected.  </a:t>
            </a:r>
          </a:p>
        </p:txBody>
      </p:sp>
      <p:pic>
        <p:nvPicPr>
          <p:cNvPr id="4" name="Picture 3">
            <a:extLst>
              <a:ext uri="{FF2B5EF4-FFF2-40B4-BE49-F238E27FC236}">
                <a16:creationId xmlns:a16="http://schemas.microsoft.com/office/drawing/2014/main" id="{AEA730BE-310E-3C6B-11B7-50423C5CDB33}"/>
              </a:ext>
            </a:extLst>
          </p:cNvPr>
          <p:cNvPicPr>
            <a:picLocks noChangeAspect="1"/>
          </p:cNvPicPr>
          <p:nvPr/>
        </p:nvPicPr>
        <p:blipFill>
          <a:blip r:embed="rId3"/>
          <a:stretch>
            <a:fillRect/>
          </a:stretch>
        </p:blipFill>
        <p:spPr>
          <a:xfrm>
            <a:off x="821093" y="615820"/>
            <a:ext cx="10440955" cy="5346441"/>
          </a:xfrm>
          <a:prstGeom prst="rect">
            <a:avLst/>
          </a:prstGeom>
        </p:spPr>
      </p:pic>
    </p:spTree>
    <p:extLst>
      <p:ext uri="{BB962C8B-B14F-4D97-AF65-F5344CB8AC3E}">
        <p14:creationId xmlns:p14="http://schemas.microsoft.com/office/powerpoint/2010/main" val="1619159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Grp="1" noChangeArrowheads="1"/>
          </p:cNvSpPr>
          <p:nvPr>
            <p:ph type="title"/>
          </p:nvPr>
        </p:nvSpPr>
        <p:spPr>
          <a:xfrm>
            <a:off x="697408" y="157480"/>
            <a:ext cx="10871200" cy="1341120"/>
          </a:xfrm>
        </p:spPr>
        <p:txBody>
          <a:bodyPr>
            <a:noAutofit/>
          </a:bodyPr>
          <a:lstStyle/>
          <a:p>
            <a:pPr algn="ctr"/>
            <a:r>
              <a:rPr lang="en-US" sz="2800" b="1" dirty="0">
                <a:latin typeface="+mn-lt"/>
              </a:rPr>
              <a:t>Annual SA economic growth ( non-annualized)</a:t>
            </a:r>
            <a:br>
              <a:rPr lang="en-US" sz="2800" b="1" dirty="0">
                <a:latin typeface="+mn-lt"/>
              </a:rPr>
            </a:br>
            <a:r>
              <a:rPr lang="en-US" sz="3600" b="1" dirty="0">
                <a:latin typeface="+mn-lt"/>
              </a:rPr>
              <a:t> </a:t>
            </a:r>
            <a:r>
              <a:rPr lang="en-US" sz="2800" b="1" dirty="0">
                <a:latin typeface="+mn-lt"/>
              </a:rPr>
              <a:t>2018</a:t>
            </a:r>
            <a:r>
              <a:rPr lang="en-US" sz="3600" b="1" dirty="0">
                <a:latin typeface="+mn-lt"/>
              </a:rPr>
              <a:t> </a:t>
            </a:r>
            <a:r>
              <a:rPr lang="en-US" sz="2800" b="1" dirty="0">
                <a:latin typeface="+mn-lt"/>
              </a:rPr>
              <a:t>– 2023(1,2) (base year 2015)</a:t>
            </a:r>
          </a:p>
        </p:txBody>
      </p:sp>
      <p:sp>
        <p:nvSpPr>
          <p:cNvPr id="7" name="TextBox 6"/>
          <p:cNvSpPr txBox="1"/>
          <p:nvPr/>
        </p:nvSpPr>
        <p:spPr>
          <a:xfrm>
            <a:off x="1877724" y="6006525"/>
            <a:ext cx="5952661" cy="297454"/>
          </a:xfrm>
          <a:prstGeom prst="rect">
            <a:avLst/>
          </a:prstGeom>
          <a:noFill/>
        </p:spPr>
        <p:txBody>
          <a:bodyPr wrap="square" rtlCol="0">
            <a:spAutoFit/>
          </a:bodyPr>
          <a:lstStyle/>
          <a:p>
            <a:r>
              <a:rPr lang="en-ZA" sz="1333" b="1" dirty="0"/>
              <a:t>Source: Stats SA  </a:t>
            </a:r>
          </a:p>
        </p:txBody>
      </p:sp>
      <p:pic>
        <p:nvPicPr>
          <p:cNvPr id="2" name="Picture 1">
            <a:extLst>
              <a:ext uri="{FF2B5EF4-FFF2-40B4-BE49-F238E27FC236}">
                <a16:creationId xmlns:a16="http://schemas.microsoft.com/office/drawing/2014/main" id="{FD462F2B-789D-5FAA-A9D7-8CD2E6629E2F}"/>
              </a:ext>
            </a:extLst>
          </p:cNvPr>
          <p:cNvPicPr>
            <a:picLocks noChangeAspect="1"/>
          </p:cNvPicPr>
          <p:nvPr/>
        </p:nvPicPr>
        <p:blipFill>
          <a:blip r:embed="rId3"/>
          <a:stretch>
            <a:fillRect/>
          </a:stretch>
        </p:blipFill>
        <p:spPr>
          <a:xfrm>
            <a:off x="697408" y="1063690"/>
            <a:ext cx="10975188" cy="4870579"/>
          </a:xfrm>
          <a:prstGeom prst="rect">
            <a:avLst/>
          </a:prstGeom>
        </p:spPr>
      </p:pic>
    </p:spTree>
    <p:extLst>
      <p:ext uri="{BB962C8B-B14F-4D97-AF65-F5344CB8AC3E}">
        <p14:creationId xmlns:p14="http://schemas.microsoft.com/office/powerpoint/2010/main" val="895809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Grp="1" noChangeArrowheads="1"/>
          </p:cNvSpPr>
          <p:nvPr>
            <p:ph type="title"/>
          </p:nvPr>
        </p:nvSpPr>
        <p:spPr>
          <a:xfrm>
            <a:off x="660400" y="73505"/>
            <a:ext cx="10871200" cy="1341120"/>
          </a:xfrm>
        </p:spPr>
        <p:txBody>
          <a:bodyPr>
            <a:noAutofit/>
          </a:bodyPr>
          <a:lstStyle/>
          <a:p>
            <a:pPr algn="ctr"/>
            <a:r>
              <a:rPr lang="en-US" sz="800" b="1" dirty="0">
                <a:latin typeface="Arial" panose="020B0604020202020204" pitchFamily="34" charset="0"/>
                <a:cs typeface="Arial" panose="020B0604020202020204" pitchFamily="34" charset="0"/>
              </a:rPr>
              <a:t>.</a:t>
            </a:r>
          </a:p>
        </p:txBody>
      </p:sp>
      <p:sp>
        <p:nvSpPr>
          <p:cNvPr id="7" name="TextBox 6"/>
          <p:cNvSpPr txBox="1"/>
          <p:nvPr/>
        </p:nvSpPr>
        <p:spPr>
          <a:xfrm>
            <a:off x="1952369" y="6137153"/>
            <a:ext cx="5952661" cy="297454"/>
          </a:xfrm>
          <a:prstGeom prst="rect">
            <a:avLst/>
          </a:prstGeom>
          <a:noFill/>
        </p:spPr>
        <p:txBody>
          <a:bodyPr wrap="square" rtlCol="0">
            <a:spAutoFit/>
          </a:bodyPr>
          <a:lstStyle/>
          <a:p>
            <a:r>
              <a:rPr lang="en-ZA" sz="1333" dirty="0"/>
              <a:t>Source: Stats SA,  All prices at 2015 constant prices </a:t>
            </a:r>
          </a:p>
        </p:txBody>
      </p:sp>
      <p:graphicFrame>
        <p:nvGraphicFramePr>
          <p:cNvPr id="5" name="Table 4">
            <a:extLst>
              <a:ext uri="{FF2B5EF4-FFF2-40B4-BE49-F238E27FC236}">
                <a16:creationId xmlns:a16="http://schemas.microsoft.com/office/drawing/2014/main" id="{196D877E-2C6F-C662-976D-B03BD9AC9F77}"/>
              </a:ext>
            </a:extLst>
          </p:cNvPr>
          <p:cNvGraphicFramePr>
            <a:graphicFrameLocks noGrp="1"/>
          </p:cNvGraphicFramePr>
          <p:nvPr>
            <p:extLst>
              <p:ext uri="{D42A27DB-BD31-4B8C-83A1-F6EECF244321}">
                <p14:modId xmlns:p14="http://schemas.microsoft.com/office/powerpoint/2010/main" val="1983932821"/>
              </p:ext>
            </p:extLst>
          </p:nvPr>
        </p:nvGraphicFramePr>
        <p:xfrm>
          <a:off x="65314" y="73505"/>
          <a:ext cx="12036489" cy="5993778"/>
        </p:xfrm>
        <a:graphic>
          <a:graphicData uri="http://schemas.openxmlformats.org/drawingml/2006/table">
            <a:tbl>
              <a:tblPr/>
              <a:tblGrid>
                <a:gridCol w="1179522">
                  <a:extLst>
                    <a:ext uri="{9D8B030D-6E8A-4147-A177-3AD203B41FA5}">
                      <a16:colId xmlns:a16="http://schemas.microsoft.com/office/drawing/2014/main" val="1780629399"/>
                    </a:ext>
                  </a:extLst>
                </a:gridCol>
                <a:gridCol w="1407384">
                  <a:extLst>
                    <a:ext uri="{9D8B030D-6E8A-4147-A177-3AD203B41FA5}">
                      <a16:colId xmlns:a16="http://schemas.microsoft.com/office/drawing/2014/main" val="2761635093"/>
                    </a:ext>
                  </a:extLst>
                </a:gridCol>
                <a:gridCol w="1313560">
                  <a:extLst>
                    <a:ext uri="{9D8B030D-6E8A-4147-A177-3AD203B41FA5}">
                      <a16:colId xmlns:a16="http://schemas.microsoft.com/office/drawing/2014/main" val="1731941469"/>
                    </a:ext>
                  </a:extLst>
                </a:gridCol>
                <a:gridCol w="1099101">
                  <a:extLst>
                    <a:ext uri="{9D8B030D-6E8A-4147-A177-3AD203B41FA5}">
                      <a16:colId xmlns:a16="http://schemas.microsoft.com/office/drawing/2014/main" val="1472282405"/>
                    </a:ext>
                  </a:extLst>
                </a:gridCol>
                <a:gridCol w="857834">
                  <a:extLst>
                    <a:ext uri="{9D8B030D-6E8A-4147-A177-3AD203B41FA5}">
                      <a16:colId xmlns:a16="http://schemas.microsoft.com/office/drawing/2014/main" val="384986157"/>
                    </a:ext>
                  </a:extLst>
                </a:gridCol>
                <a:gridCol w="1487807">
                  <a:extLst>
                    <a:ext uri="{9D8B030D-6E8A-4147-A177-3AD203B41FA5}">
                      <a16:colId xmlns:a16="http://schemas.microsoft.com/office/drawing/2014/main" val="1333259419"/>
                    </a:ext>
                  </a:extLst>
                </a:gridCol>
                <a:gridCol w="1755879">
                  <a:extLst>
                    <a:ext uri="{9D8B030D-6E8A-4147-A177-3AD203B41FA5}">
                      <a16:colId xmlns:a16="http://schemas.microsoft.com/office/drawing/2014/main" val="1299047293"/>
                    </a:ext>
                  </a:extLst>
                </a:gridCol>
                <a:gridCol w="1554825">
                  <a:extLst>
                    <a:ext uri="{9D8B030D-6E8A-4147-A177-3AD203B41FA5}">
                      <a16:colId xmlns:a16="http://schemas.microsoft.com/office/drawing/2014/main" val="1078974669"/>
                    </a:ext>
                  </a:extLst>
                </a:gridCol>
                <a:gridCol w="1380577">
                  <a:extLst>
                    <a:ext uri="{9D8B030D-6E8A-4147-A177-3AD203B41FA5}">
                      <a16:colId xmlns:a16="http://schemas.microsoft.com/office/drawing/2014/main" val="3393815067"/>
                    </a:ext>
                  </a:extLst>
                </a:gridCol>
              </a:tblGrid>
              <a:tr h="1162592">
                <a:tc>
                  <a:txBody>
                    <a:bodyPr/>
                    <a:lstStyle/>
                    <a:p>
                      <a:pPr algn="ctr" fontAlgn="ctr"/>
                      <a:r>
                        <a:rPr lang="en-ZA" sz="2400" b="1" i="0" u="none" strike="noStrike">
                          <a:solidFill>
                            <a:srgbClr val="000000"/>
                          </a:solidFill>
                          <a:effectLst/>
                          <a:latin typeface="Arial" panose="020B0604020202020204" pitchFamily="34" charset="0"/>
                        </a:rPr>
                        <a:t>Year</a:t>
                      </a:r>
                    </a:p>
                  </a:txBody>
                  <a:tcPr marL="5352" marR="5352" marT="5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2400" b="1" i="0" u="none" strike="noStrike">
                          <a:solidFill>
                            <a:srgbClr val="000000"/>
                          </a:solidFill>
                          <a:effectLst/>
                          <a:latin typeface="Arial" panose="020B0604020202020204" pitchFamily="34" charset="0"/>
                        </a:rPr>
                        <a:t>GDP Growth Rate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2400" b="1" i="0" u="none" strike="noStrike">
                          <a:solidFill>
                            <a:srgbClr val="000000"/>
                          </a:solidFill>
                          <a:effectLst/>
                          <a:latin typeface="Arial" panose="020B0604020202020204" pitchFamily="34" charset="0"/>
                        </a:rPr>
                        <a:t>GDP </a:t>
                      </a:r>
                      <a:r>
                        <a:rPr lang="en-ZA" sz="2400" b="1" i="1" u="none" strike="noStrike">
                          <a:solidFill>
                            <a:srgbClr val="000000"/>
                          </a:solidFill>
                          <a:effectLst/>
                          <a:latin typeface="Arial" panose="020B0604020202020204" pitchFamily="34" charset="0"/>
                        </a:rPr>
                        <a:t>(R Billion)</a:t>
                      </a:r>
                      <a:endParaRPr lang="en-ZA" sz="2400" b="1" i="0" u="none" strike="noStrike">
                        <a:solidFill>
                          <a:srgbClr val="000000"/>
                        </a:solidFill>
                        <a:effectLst/>
                        <a:latin typeface="Arial" panose="020B0604020202020204" pitchFamily="34" charset="0"/>
                      </a:endParaRP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2400" b="1" i="0" u="none" strike="noStrike">
                          <a:solidFill>
                            <a:srgbClr val="000000"/>
                          </a:solidFill>
                          <a:effectLst/>
                          <a:latin typeface="Arial" panose="020B0604020202020204" pitchFamily="34" charset="0"/>
                        </a:rPr>
                        <a:t>GDP Index</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2400" b="1" i="0" u="none" strike="noStrike">
                          <a:solidFill>
                            <a:srgbClr val="000000"/>
                          </a:solidFill>
                          <a:effectLst/>
                          <a:latin typeface="Arial" panose="020B0604020202020204" pitchFamily="34" charset="0"/>
                        </a:rPr>
                        <a:t>Pop. (millions)</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2400" b="1" i="0" u="none" strike="noStrike">
                          <a:solidFill>
                            <a:srgbClr val="000000"/>
                          </a:solidFill>
                          <a:effectLst/>
                          <a:latin typeface="Arial" panose="020B0604020202020204" pitchFamily="34" charset="0"/>
                        </a:rPr>
                        <a:t>GDP per Capita (R000)</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2400" b="1" i="0" u="none" strike="noStrike">
                          <a:solidFill>
                            <a:srgbClr val="000000"/>
                          </a:solidFill>
                          <a:effectLst/>
                          <a:latin typeface="Arial" panose="020B0604020202020204" pitchFamily="34" charset="0"/>
                        </a:rPr>
                        <a:t>Househ. Expend.                </a:t>
                      </a:r>
                      <a:r>
                        <a:rPr lang="en-ZA" sz="2400" b="1" i="1" u="none" strike="noStrike">
                          <a:solidFill>
                            <a:srgbClr val="000000"/>
                          </a:solidFill>
                          <a:effectLst/>
                          <a:latin typeface="Arial" panose="020B0604020202020204" pitchFamily="34" charset="0"/>
                        </a:rPr>
                        <a:t>(R Billion)</a:t>
                      </a:r>
                      <a:r>
                        <a:rPr lang="en-ZA" sz="2400" b="1" i="0" u="none" strike="noStrike">
                          <a:solidFill>
                            <a:srgbClr val="000000"/>
                          </a:solidFill>
                          <a:effectLst/>
                          <a:latin typeface="Arial" panose="020B0604020202020204" pitchFamily="34" charset="0"/>
                        </a:rPr>
                        <a:t> </a:t>
                      </a:r>
                    </a:p>
                  </a:txBody>
                  <a:tcPr marL="5352" marR="5352" marT="5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2400" b="1" i="0" u="none" strike="noStrike">
                          <a:solidFill>
                            <a:srgbClr val="000000"/>
                          </a:solidFill>
                          <a:effectLst/>
                          <a:latin typeface="Arial" panose="020B0604020202020204" pitchFamily="34" charset="0"/>
                        </a:rPr>
                        <a:t>Expend. per Househ.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2400" b="1" i="0" u="none" strike="noStrike">
                          <a:solidFill>
                            <a:srgbClr val="000000"/>
                          </a:solidFill>
                          <a:effectLst/>
                          <a:latin typeface="Arial" panose="020B0604020202020204" pitchFamily="34" charset="0"/>
                        </a:rPr>
                        <a:t>Monthly Househ. Expend.</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1465359"/>
                  </a:ext>
                </a:extLst>
              </a:tr>
              <a:tr h="363310">
                <a:tc>
                  <a:txBody>
                    <a:bodyPr/>
                    <a:lstStyle/>
                    <a:p>
                      <a:pPr algn="ctr" fontAlgn="b"/>
                      <a:r>
                        <a:rPr lang="en-ZA" sz="2400" b="1" i="0" u="none" strike="noStrike">
                          <a:solidFill>
                            <a:srgbClr val="000000"/>
                          </a:solidFill>
                          <a:effectLst/>
                          <a:latin typeface="Arial" panose="020B0604020202020204" pitchFamily="34" charset="0"/>
                        </a:rPr>
                        <a:t>2011</a:t>
                      </a:r>
                    </a:p>
                  </a:txBody>
                  <a:tcPr marL="5352" marR="5352" marT="53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3.2%</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R4 120</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93</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52</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R79</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R2 610</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R201 203</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R16 767</a:t>
                      </a:r>
                    </a:p>
                  </a:txBody>
                  <a:tcPr marL="5352" marR="5352" marT="53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390352"/>
                  </a:ext>
                </a:extLst>
              </a:tr>
              <a:tr h="363310">
                <a:tc>
                  <a:txBody>
                    <a:bodyPr/>
                    <a:lstStyle/>
                    <a:p>
                      <a:pPr algn="ctr" fontAlgn="b"/>
                      <a:r>
                        <a:rPr lang="en-ZA" sz="2400" b="1" i="0" u="none" strike="noStrike">
                          <a:solidFill>
                            <a:srgbClr val="000000"/>
                          </a:solidFill>
                          <a:effectLst/>
                          <a:latin typeface="Arial" panose="020B0604020202020204" pitchFamily="34" charset="0"/>
                        </a:rPr>
                        <a:t>2012</a:t>
                      </a:r>
                    </a:p>
                  </a:txBody>
                  <a:tcPr marL="5352" marR="5352" marT="53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2.4%</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R4 204</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95</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53</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R79</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R2 694</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R204 501</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R17 042</a:t>
                      </a:r>
                    </a:p>
                  </a:txBody>
                  <a:tcPr marL="5352" marR="5352" marT="53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2145098"/>
                  </a:ext>
                </a:extLst>
              </a:tr>
              <a:tr h="363310">
                <a:tc>
                  <a:txBody>
                    <a:bodyPr/>
                    <a:lstStyle/>
                    <a:p>
                      <a:pPr algn="ctr" fontAlgn="b"/>
                      <a:r>
                        <a:rPr lang="en-ZA" sz="2400" b="1" i="0" u="none" strike="noStrike">
                          <a:solidFill>
                            <a:srgbClr val="000000"/>
                          </a:solidFill>
                          <a:effectLst/>
                          <a:latin typeface="Arial" panose="020B0604020202020204" pitchFamily="34" charset="0"/>
                        </a:rPr>
                        <a:t>2013</a:t>
                      </a:r>
                    </a:p>
                  </a:txBody>
                  <a:tcPr marL="5352" marR="5352" marT="53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2.5%</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R4 303</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97</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54</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R80</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R2 736</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R204 471</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R17 039</a:t>
                      </a:r>
                    </a:p>
                  </a:txBody>
                  <a:tcPr marL="5352" marR="5352" marT="53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84397"/>
                  </a:ext>
                </a:extLst>
              </a:tr>
              <a:tr h="363310">
                <a:tc>
                  <a:txBody>
                    <a:bodyPr/>
                    <a:lstStyle/>
                    <a:p>
                      <a:pPr algn="ctr" fontAlgn="b"/>
                      <a:r>
                        <a:rPr lang="en-ZA" sz="2400" b="1" i="0" u="none" strike="noStrike">
                          <a:solidFill>
                            <a:srgbClr val="000000"/>
                          </a:solidFill>
                          <a:effectLst/>
                          <a:latin typeface="Arial" panose="020B0604020202020204" pitchFamily="34" charset="0"/>
                        </a:rPr>
                        <a:t>2014</a:t>
                      </a:r>
                    </a:p>
                  </a:txBody>
                  <a:tcPr marL="5352" marR="5352" marT="53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1.4%</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R4 363</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99</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54</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R81</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R2 756</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R202 743</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R16 895</a:t>
                      </a:r>
                    </a:p>
                  </a:txBody>
                  <a:tcPr marL="5352" marR="5352" marT="53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4461453"/>
                  </a:ext>
                </a:extLst>
              </a:tr>
              <a:tr h="363310">
                <a:tc>
                  <a:txBody>
                    <a:bodyPr/>
                    <a:lstStyle/>
                    <a:p>
                      <a:pPr algn="ctr" fontAlgn="b"/>
                      <a:r>
                        <a:rPr lang="en-ZA" sz="2400" b="1" i="0" u="none" strike="noStrike">
                          <a:solidFill>
                            <a:srgbClr val="000000"/>
                          </a:solidFill>
                          <a:effectLst/>
                          <a:latin typeface="Arial" panose="020B0604020202020204" pitchFamily="34" charset="0"/>
                        </a:rPr>
                        <a:t>2015</a:t>
                      </a:r>
                    </a:p>
                  </a:txBody>
                  <a:tcPr marL="5352" marR="5352" marT="53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1.3%</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R4 421</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100</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55</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R80</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R2 815</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R203 987</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R16 999</a:t>
                      </a:r>
                    </a:p>
                  </a:txBody>
                  <a:tcPr marL="5352" marR="5352" marT="53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2592812"/>
                  </a:ext>
                </a:extLst>
              </a:tr>
              <a:tr h="363310">
                <a:tc>
                  <a:txBody>
                    <a:bodyPr/>
                    <a:lstStyle/>
                    <a:p>
                      <a:pPr algn="ctr" fontAlgn="b"/>
                      <a:r>
                        <a:rPr lang="en-ZA" sz="2400" b="1" i="0" u="none" strike="noStrike">
                          <a:solidFill>
                            <a:srgbClr val="000000"/>
                          </a:solidFill>
                          <a:effectLst/>
                          <a:latin typeface="Arial" panose="020B0604020202020204" pitchFamily="34" charset="0"/>
                        </a:rPr>
                        <a:t>2016</a:t>
                      </a:r>
                    </a:p>
                  </a:txBody>
                  <a:tcPr marL="5352" marR="5352" marT="53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0.6%</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R4 446</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101</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56</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R79</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R2 834</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R202 386</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R16 866</a:t>
                      </a:r>
                    </a:p>
                  </a:txBody>
                  <a:tcPr marL="5352" marR="5352" marT="53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7082080"/>
                  </a:ext>
                </a:extLst>
              </a:tr>
              <a:tr h="363310">
                <a:tc>
                  <a:txBody>
                    <a:bodyPr/>
                    <a:lstStyle/>
                    <a:p>
                      <a:pPr algn="ctr" fontAlgn="b"/>
                      <a:r>
                        <a:rPr lang="en-ZA" sz="2400" b="1" i="0" u="none" strike="noStrike">
                          <a:solidFill>
                            <a:srgbClr val="000000"/>
                          </a:solidFill>
                          <a:effectLst/>
                          <a:latin typeface="Arial" panose="020B0604020202020204" pitchFamily="34" charset="0"/>
                        </a:rPr>
                        <a:t>2017</a:t>
                      </a:r>
                    </a:p>
                  </a:txBody>
                  <a:tcPr marL="5352" marR="5352" marT="53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1.0%</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R4 492</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102</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57</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R79</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R2 883</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R202 886</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R16 907</a:t>
                      </a:r>
                    </a:p>
                  </a:txBody>
                  <a:tcPr marL="5352" marR="5352" marT="53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8496991"/>
                  </a:ext>
                </a:extLst>
              </a:tr>
              <a:tr h="363310">
                <a:tc>
                  <a:txBody>
                    <a:bodyPr/>
                    <a:lstStyle/>
                    <a:p>
                      <a:pPr algn="ctr" fontAlgn="b"/>
                      <a:r>
                        <a:rPr lang="en-ZA" sz="2400" b="1" i="0" u="none" strike="noStrike">
                          <a:solidFill>
                            <a:srgbClr val="000000"/>
                          </a:solidFill>
                          <a:effectLst/>
                          <a:latin typeface="Arial" panose="020B0604020202020204" pitchFamily="34" charset="0"/>
                        </a:rPr>
                        <a:t>2018</a:t>
                      </a:r>
                    </a:p>
                  </a:txBody>
                  <a:tcPr marL="5352" marR="5352" marT="53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1.8%</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R4 574</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103</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58</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R79</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R2 974</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R206 279</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R17 190</a:t>
                      </a:r>
                    </a:p>
                  </a:txBody>
                  <a:tcPr marL="5352" marR="5352" marT="53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4503602"/>
                  </a:ext>
                </a:extLst>
              </a:tr>
              <a:tr h="363310">
                <a:tc>
                  <a:txBody>
                    <a:bodyPr/>
                    <a:lstStyle/>
                    <a:p>
                      <a:pPr algn="ctr" fontAlgn="b"/>
                      <a:r>
                        <a:rPr lang="en-ZA" sz="2400" b="1" i="0" u="none" strike="noStrike">
                          <a:solidFill>
                            <a:srgbClr val="000000"/>
                          </a:solidFill>
                          <a:effectLst/>
                          <a:latin typeface="Arial" panose="020B0604020202020204" pitchFamily="34" charset="0"/>
                        </a:rPr>
                        <a:t>2019</a:t>
                      </a:r>
                    </a:p>
                  </a:txBody>
                  <a:tcPr marL="5352" marR="5352" marT="53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0.1%</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R4 577</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104</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59</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R78</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R3 012</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R205 855</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R17 155</a:t>
                      </a:r>
                    </a:p>
                  </a:txBody>
                  <a:tcPr marL="5352" marR="5352" marT="53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3096560"/>
                  </a:ext>
                </a:extLst>
              </a:tr>
              <a:tr h="363310">
                <a:tc>
                  <a:txBody>
                    <a:bodyPr/>
                    <a:lstStyle/>
                    <a:p>
                      <a:pPr algn="ctr" fontAlgn="b"/>
                      <a:r>
                        <a:rPr lang="en-ZA" sz="2400" b="1" i="0" u="none" strike="noStrike">
                          <a:solidFill>
                            <a:srgbClr val="000000"/>
                          </a:solidFill>
                          <a:effectLst/>
                          <a:latin typeface="Arial" panose="020B0604020202020204" pitchFamily="34" charset="0"/>
                        </a:rPr>
                        <a:t>2020</a:t>
                      </a:r>
                    </a:p>
                  </a:txBody>
                  <a:tcPr marL="5352" marR="5352" marT="53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-6.2%</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R4 295</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97</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59</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R73</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R2 826</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R190 560</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R15 880</a:t>
                      </a:r>
                    </a:p>
                  </a:txBody>
                  <a:tcPr marL="5352" marR="5352" marT="53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9184613"/>
                  </a:ext>
                </a:extLst>
              </a:tr>
              <a:tr h="363310">
                <a:tc>
                  <a:txBody>
                    <a:bodyPr/>
                    <a:lstStyle/>
                    <a:p>
                      <a:pPr algn="ctr" fontAlgn="b"/>
                      <a:r>
                        <a:rPr lang="en-ZA" sz="2400" b="1" i="0" u="none" strike="noStrike">
                          <a:solidFill>
                            <a:srgbClr val="000000"/>
                          </a:solidFill>
                          <a:effectLst/>
                          <a:latin typeface="Arial" panose="020B0604020202020204" pitchFamily="34" charset="0"/>
                        </a:rPr>
                        <a:t>2021</a:t>
                      </a:r>
                    </a:p>
                  </a:txBody>
                  <a:tcPr marL="5352" marR="5352" marT="53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4.8%</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R4 503</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102</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60</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R75</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R2 993</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R199 622</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R16 635</a:t>
                      </a:r>
                    </a:p>
                  </a:txBody>
                  <a:tcPr marL="5352" marR="5352" marT="53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9043959"/>
                  </a:ext>
                </a:extLst>
              </a:tr>
              <a:tr h="370576">
                <a:tc>
                  <a:txBody>
                    <a:bodyPr/>
                    <a:lstStyle/>
                    <a:p>
                      <a:pPr algn="ctr" fontAlgn="b"/>
                      <a:r>
                        <a:rPr lang="en-ZA" sz="2400" b="1" i="0" u="none" strike="noStrike">
                          <a:solidFill>
                            <a:srgbClr val="000000"/>
                          </a:solidFill>
                          <a:effectLst/>
                          <a:latin typeface="Arial" panose="020B0604020202020204" pitchFamily="34" charset="0"/>
                        </a:rPr>
                        <a:t>2022</a:t>
                      </a:r>
                    </a:p>
                  </a:txBody>
                  <a:tcPr marL="5352" marR="5352" marT="53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1.9%</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R4 588</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104</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61</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R75</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R3 067</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R202 398</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R16 867</a:t>
                      </a:r>
                    </a:p>
                  </a:txBody>
                  <a:tcPr marL="5352" marR="5352" marT="53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732398306"/>
                  </a:ext>
                </a:extLst>
              </a:tr>
              <a:tr h="377842">
                <a:tc>
                  <a:txBody>
                    <a:bodyPr/>
                    <a:lstStyle/>
                    <a:p>
                      <a:pPr algn="ctr" fontAlgn="b"/>
                      <a:r>
                        <a:rPr lang="en-ZA" sz="2400" b="1" i="0" u="none" strike="noStrike">
                          <a:solidFill>
                            <a:srgbClr val="000000"/>
                          </a:solidFill>
                          <a:effectLst/>
                          <a:latin typeface="Arial" panose="020B0604020202020204" pitchFamily="34" charset="0"/>
                        </a:rPr>
                        <a:t>Forec</a:t>
                      </a:r>
                    </a:p>
                  </a:txBody>
                  <a:tcPr marL="5352" marR="5352" marT="53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0.7%</a:t>
                      </a:r>
                    </a:p>
                  </a:txBody>
                  <a:tcPr marL="5352" marR="5352" marT="53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R4 620</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105</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62</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R75</a:t>
                      </a:r>
                    </a:p>
                  </a:txBody>
                  <a:tcPr marL="5352" marR="5352" marT="53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2400" b="1" i="0" u="none" strike="noStrike">
                          <a:solidFill>
                            <a:srgbClr val="000000"/>
                          </a:solidFill>
                          <a:effectLst/>
                          <a:latin typeface="Arial" panose="020B0604020202020204" pitchFamily="34" charset="0"/>
                        </a:rPr>
                        <a:t>R3 063</a:t>
                      </a:r>
                    </a:p>
                  </a:txBody>
                  <a:tcPr marL="5352" marR="5352" marT="53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2400" b="0" i="0" u="none" strike="noStrike">
                          <a:solidFill>
                            <a:srgbClr val="000000"/>
                          </a:solidFill>
                          <a:effectLst/>
                          <a:latin typeface="Arial" panose="020B0604020202020204" pitchFamily="34" charset="0"/>
                        </a:rPr>
                        <a:t>R198 279</a:t>
                      </a:r>
                    </a:p>
                  </a:txBody>
                  <a:tcPr marL="5352" marR="5352" marT="53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2400" b="1" i="0" u="none" strike="noStrike" dirty="0">
                          <a:solidFill>
                            <a:srgbClr val="000000"/>
                          </a:solidFill>
                          <a:effectLst/>
                          <a:latin typeface="Arial" panose="020B0604020202020204" pitchFamily="34" charset="0"/>
                        </a:rPr>
                        <a:t>R16 525</a:t>
                      </a:r>
                    </a:p>
                  </a:txBody>
                  <a:tcPr marL="5352" marR="5352" marT="53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4100340"/>
                  </a:ext>
                </a:extLst>
              </a:tr>
            </a:tbl>
          </a:graphicData>
        </a:graphic>
      </p:graphicFrame>
    </p:spTree>
    <p:extLst>
      <p:ext uri="{BB962C8B-B14F-4D97-AF65-F5344CB8AC3E}">
        <p14:creationId xmlns:p14="http://schemas.microsoft.com/office/powerpoint/2010/main" val="3212282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75863C8-8630-41C0-BC57-E5C78ADD959C}"/>
              </a:ext>
            </a:extLst>
          </p:cNvPr>
          <p:cNvSpPr>
            <a:spLocks noGrp="1" noChangeArrowheads="1"/>
          </p:cNvSpPr>
          <p:nvPr>
            <p:ph type="title"/>
          </p:nvPr>
        </p:nvSpPr>
        <p:spPr>
          <a:xfrm>
            <a:off x="808516" y="67514"/>
            <a:ext cx="10574965" cy="909030"/>
          </a:xfrm>
        </p:spPr>
        <p:txBody>
          <a:bodyPr>
            <a:noAutofit/>
          </a:bodyPr>
          <a:lstStyle/>
          <a:p>
            <a:pPr algn="ctr"/>
            <a:r>
              <a:rPr lang="en-US" sz="2800" b="1" dirty="0">
                <a:latin typeface="Arial" panose="020B0604020202020204" pitchFamily="34" charset="0"/>
                <a:cs typeface="Arial" panose="020B0604020202020204" pitchFamily="34" charset="0"/>
              </a:rPr>
              <a:t>Business cycle indicators: Leading and the Co-incident Indicator Jan 2013 – Augustus 2023 </a:t>
            </a:r>
          </a:p>
        </p:txBody>
      </p:sp>
      <p:sp>
        <p:nvSpPr>
          <p:cNvPr id="4" name="TextBox 3">
            <a:extLst>
              <a:ext uri="{FF2B5EF4-FFF2-40B4-BE49-F238E27FC236}">
                <a16:creationId xmlns:a16="http://schemas.microsoft.com/office/drawing/2014/main" id="{793F8172-6788-47CF-AAD1-9DDCE79249C3}"/>
              </a:ext>
            </a:extLst>
          </p:cNvPr>
          <p:cNvSpPr txBox="1"/>
          <p:nvPr/>
        </p:nvSpPr>
        <p:spPr>
          <a:xfrm>
            <a:off x="2152115" y="6172321"/>
            <a:ext cx="5952661" cy="297454"/>
          </a:xfrm>
          <a:prstGeom prst="rect">
            <a:avLst/>
          </a:prstGeom>
          <a:noFill/>
        </p:spPr>
        <p:txBody>
          <a:bodyPr wrap="square" rtlCol="0">
            <a:spAutoFit/>
          </a:bodyPr>
          <a:lstStyle/>
          <a:p>
            <a:r>
              <a:rPr lang="en-ZA" sz="1333" b="1" dirty="0"/>
              <a:t>Source: SA Reserve Bank</a:t>
            </a:r>
          </a:p>
        </p:txBody>
      </p:sp>
      <p:pic>
        <p:nvPicPr>
          <p:cNvPr id="5" name="Picture 4">
            <a:extLst>
              <a:ext uri="{FF2B5EF4-FFF2-40B4-BE49-F238E27FC236}">
                <a16:creationId xmlns:a16="http://schemas.microsoft.com/office/drawing/2014/main" id="{D0E5EB54-C00E-0125-C456-2D85575CEAC8}"/>
              </a:ext>
            </a:extLst>
          </p:cNvPr>
          <p:cNvPicPr>
            <a:picLocks noChangeAspect="1"/>
          </p:cNvPicPr>
          <p:nvPr/>
        </p:nvPicPr>
        <p:blipFill>
          <a:blip r:embed="rId3"/>
          <a:stretch>
            <a:fillRect/>
          </a:stretch>
        </p:blipFill>
        <p:spPr>
          <a:xfrm>
            <a:off x="808516" y="867747"/>
            <a:ext cx="10574965" cy="5113175"/>
          </a:xfrm>
          <a:prstGeom prst="rect">
            <a:avLst/>
          </a:prstGeom>
        </p:spPr>
      </p:pic>
      <p:cxnSp>
        <p:nvCxnSpPr>
          <p:cNvPr id="6" name="Straight Connector 5">
            <a:extLst>
              <a:ext uri="{FF2B5EF4-FFF2-40B4-BE49-F238E27FC236}">
                <a16:creationId xmlns:a16="http://schemas.microsoft.com/office/drawing/2014/main" id="{E79EB528-64DE-F2AD-5DFD-4A88634F864F}"/>
              </a:ext>
            </a:extLst>
          </p:cNvPr>
          <p:cNvCxnSpPr/>
          <p:nvPr/>
        </p:nvCxnSpPr>
        <p:spPr>
          <a:xfrm>
            <a:off x="9060024" y="2649894"/>
            <a:ext cx="0" cy="253792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0FAE4DB-9FA0-AC0A-D18B-6442EB7E52D8}"/>
              </a:ext>
            </a:extLst>
          </p:cNvPr>
          <p:cNvCxnSpPr/>
          <p:nvPr/>
        </p:nvCxnSpPr>
        <p:spPr>
          <a:xfrm>
            <a:off x="9759820" y="2649894"/>
            <a:ext cx="0" cy="2537926"/>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063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75863C8-8630-41C0-BC57-E5C78ADD959C}"/>
              </a:ext>
            </a:extLst>
          </p:cNvPr>
          <p:cNvSpPr>
            <a:spLocks noGrp="1" noChangeArrowheads="1"/>
          </p:cNvSpPr>
          <p:nvPr>
            <p:ph type="title"/>
          </p:nvPr>
        </p:nvSpPr>
        <p:spPr>
          <a:xfrm>
            <a:off x="808517" y="259196"/>
            <a:ext cx="10574965" cy="576064"/>
          </a:xfrm>
        </p:spPr>
        <p:txBody>
          <a:bodyPr>
            <a:noAutofit/>
          </a:bodyPr>
          <a:lstStyle/>
          <a:p>
            <a:pPr algn="ctr"/>
            <a:r>
              <a:rPr lang="en-US" sz="2800" b="1" dirty="0">
                <a:latin typeface="Arial" panose="020B0604020202020204" pitchFamily="34" charset="0"/>
                <a:cs typeface="Arial" panose="020B0604020202020204" pitchFamily="34" charset="0"/>
              </a:rPr>
              <a:t>Consumer price inflation Jan 2010 – Oct 2023</a:t>
            </a:r>
          </a:p>
        </p:txBody>
      </p:sp>
      <p:sp>
        <p:nvSpPr>
          <p:cNvPr id="4" name="TextBox 3">
            <a:extLst>
              <a:ext uri="{FF2B5EF4-FFF2-40B4-BE49-F238E27FC236}">
                <a16:creationId xmlns:a16="http://schemas.microsoft.com/office/drawing/2014/main" id="{793F8172-6788-47CF-AAD1-9DDCE79249C3}"/>
              </a:ext>
            </a:extLst>
          </p:cNvPr>
          <p:cNvSpPr txBox="1"/>
          <p:nvPr/>
        </p:nvSpPr>
        <p:spPr>
          <a:xfrm>
            <a:off x="1921296" y="6098959"/>
            <a:ext cx="1698982" cy="297454"/>
          </a:xfrm>
          <a:prstGeom prst="rect">
            <a:avLst/>
          </a:prstGeom>
          <a:noFill/>
        </p:spPr>
        <p:txBody>
          <a:bodyPr wrap="square" rtlCol="0">
            <a:spAutoFit/>
          </a:bodyPr>
          <a:lstStyle/>
          <a:p>
            <a:r>
              <a:rPr lang="en-ZA" sz="1333" b="1" dirty="0"/>
              <a:t>Source: Stats SA</a:t>
            </a:r>
          </a:p>
        </p:txBody>
      </p:sp>
      <p:pic>
        <p:nvPicPr>
          <p:cNvPr id="3" name="Picture 2">
            <a:extLst>
              <a:ext uri="{FF2B5EF4-FFF2-40B4-BE49-F238E27FC236}">
                <a16:creationId xmlns:a16="http://schemas.microsoft.com/office/drawing/2014/main" id="{6C835DF1-E8D2-A025-2BC9-30748AB0C7E5}"/>
              </a:ext>
            </a:extLst>
          </p:cNvPr>
          <p:cNvPicPr>
            <a:picLocks noChangeAspect="1"/>
          </p:cNvPicPr>
          <p:nvPr/>
        </p:nvPicPr>
        <p:blipFill>
          <a:blip r:embed="rId3"/>
          <a:stretch>
            <a:fillRect/>
          </a:stretch>
        </p:blipFill>
        <p:spPr>
          <a:xfrm>
            <a:off x="699797" y="835260"/>
            <a:ext cx="10506268" cy="5154993"/>
          </a:xfrm>
          <a:prstGeom prst="rect">
            <a:avLst/>
          </a:prstGeom>
        </p:spPr>
      </p:pic>
    </p:spTree>
    <p:extLst>
      <p:ext uri="{BB962C8B-B14F-4D97-AF65-F5344CB8AC3E}">
        <p14:creationId xmlns:p14="http://schemas.microsoft.com/office/powerpoint/2010/main" val="1392561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45263288"/>
              </p:ext>
            </p:extLst>
          </p:nvPr>
        </p:nvGraphicFramePr>
        <p:xfrm>
          <a:off x="911181" y="1680347"/>
          <a:ext cx="10396240" cy="3656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7401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10412" y="155508"/>
            <a:ext cx="11971175" cy="926843"/>
          </a:xfrm>
        </p:spPr>
        <p:txBody>
          <a:bodyPr>
            <a:noAutofit/>
          </a:bodyPr>
          <a:lstStyle/>
          <a:p>
            <a:pPr algn="ctr">
              <a:spcAft>
                <a:spcPts val="0"/>
              </a:spcAft>
            </a:pPr>
            <a:r>
              <a:rPr lang="en-US" sz="2000" b="1" dirty="0">
                <a:latin typeface="Arial" panose="020B0604020202020204" pitchFamily="34" charset="0"/>
                <a:cs typeface="Arial" panose="020B0604020202020204" pitchFamily="34" charset="0"/>
              </a:rPr>
              <a:t>CHANGES IN THE RETAIL SALES QUANTITIES FROM THE YEAR OCTOBER 2021 TO SEPTEMBER 2022, TO THE YEAR OCTOBER 2022 TO SEPTEMBER 2023 AND CHANGES IN THE RETAIL PRICES FROM SEPTEMBER 2022 TO SEPTEMBER 2023 OF SPECIFIC DAIRY PRODUCTS</a:t>
            </a:r>
          </a:p>
        </p:txBody>
      </p:sp>
      <p:sp>
        <p:nvSpPr>
          <p:cNvPr id="8" name="TextBox 7"/>
          <p:cNvSpPr txBox="1"/>
          <p:nvPr/>
        </p:nvSpPr>
        <p:spPr>
          <a:xfrm>
            <a:off x="1775535" y="6339388"/>
            <a:ext cx="5856651" cy="297454"/>
          </a:xfrm>
          <a:prstGeom prst="rect">
            <a:avLst/>
          </a:prstGeom>
          <a:noFill/>
        </p:spPr>
        <p:txBody>
          <a:bodyPr wrap="square" rtlCol="0">
            <a:spAutoFit/>
          </a:bodyPr>
          <a:lstStyle/>
          <a:p>
            <a:r>
              <a:rPr lang="en-ZA" sz="1333" dirty="0">
                <a:solidFill>
                  <a:prstClr val="black"/>
                </a:solidFill>
              </a:rPr>
              <a:t>Source: SAMPRO based on </a:t>
            </a:r>
            <a:r>
              <a:rPr lang="en-ZA" sz="1333" dirty="0" err="1">
                <a:solidFill>
                  <a:prstClr val="black"/>
                </a:solidFill>
              </a:rPr>
              <a:t>NielsenIQ</a:t>
            </a:r>
            <a:r>
              <a:rPr lang="en-ZA" sz="1333" dirty="0">
                <a:solidFill>
                  <a:prstClr val="black"/>
                </a:solidFill>
              </a:rPr>
              <a:t> September 2023 report</a:t>
            </a:r>
          </a:p>
        </p:txBody>
      </p:sp>
      <p:graphicFrame>
        <p:nvGraphicFramePr>
          <p:cNvPr id="6" name="Table 5">
            <a:extLst>
              <a:ext uri="{FF2B5EF4-FFF2-40B4-BE49-F238E27FC236}">
                <a16:creationId xmlns:a16="http://schemas.microsoft.com/office/drawing/2014/main" id="{86E5F62F-BB04-6D5D-3E91-6547E6DC13BC}"/>
              </a:ext>
            </a:extLst>
          </p:cNvPr>
          <p:cNvGraphicFramePr>
            <a:graphicFrameLocks noGrp="1"/>
          </p:cNvGraphicFramePr>
          <p:nvPr>
            <p:extLst>
              <p:ext uri="{D42A27DB-BD31-4B8C-83A1-F6EECF244321}">
                <p14:modId xmlns:p14="http://schemas.microsoft.com/office/powerpoint/2010/main" val="2062503052"/>
              </p:ext>
            </p:extLst>
          </p:nvPr>
        </p:nvGraphicFramePr>
        <p:xfrm>
          <a:off x="998376" y="1082352"/>
          <a:ext cx="10235681" cy="4927891"/>
        </p:xfrm>
        <a:graphic>
          <a:graphicData uri="http://schemas.openxmlformats.org/drawingml/2006/table">
            <a:tbl>
              <a:tblPr firstRow="1" firstCol="1" bandRow="1"/>
              <a:tblGrid>
                <a:gridCol w="4228459">
                  <a:extLst>
                    <a:ext uri="{9D8B030D-6E8A-4147-A177-3AD203B41FA5}">
                      <a16:colId xmlns:a16="http://schemas.microsoft.com/office/drawing/2014/main" val="1017813829"/>
                    </a:ext>
                  </a:extLst>
                </a:gridCol>
                <a:gridCol w="2527715">
                  <a:extLst>
                    <a:ext uri="{9D8B030D-6E8A-4147-A177-3AD203B41FA5}">
                      <a16:colId xmlns:a16="http://schemas.microsoft.com/office/drawing/2014/main" val="2643964559"/>
                    </a:ext>
                  </a:extLst>
                </a:gridCol>
                <a:gridCol w="3479507">
                  <a:extLst>
                    <a:ext uri="{9D8B030D-6E8A-4147-A177-3AD203B41FA5}">
                      <a16:colId xmlns:a16="http://schemas.microsoft.com/office/drawing/2014/main" val="1653850085"/>
                    </a:ext>
                  </a:extLst>
                </a:gridCol>
              </a:tblGrid>
              <a:tr h="1725412">
                <a:tc>
                  <a:txBody>
                    <a:bodyPr/>
                    <a:lstStyle/>
                    <a:p>
                      <a:pPr algn="ctr"/>
                      <a:r>
                        <a:rPr lang="en-US" sz="2000" b="1" dirty="0">
                          <a:solidFill>
                            <a:srgbClr val="000000"/>
                          </a:solidFill>
                          <a:effectLst/>
                          <a:latin typeface="+mn-lt"/>
                          <a:ea typeface="Calibri" panose="020F0502020204030204" pitchFamily="34" charset="0"/>
                          <a:cs typeface="Calibri" panose="020F0502020204030204" pitchFamily="34" charset="0"/>
                        </a:rPr>
                        <a:t>PRODUCT</a:t>
                      </a:r>
                      <a:endParaRPr lang="en-ZA" sz="2000" dirty="0">
                        <a:effectLst/>
                        <a:latin typeface="+mn-lt"/>
                        <a:ea typeface="Calibri" panose="020F0502020204030204" pitchFamily="34" charset="0"/>
                        <a:cs typeface="Times New Roman" panose="02020603050405020304" pitchFamily="18" charset="0"/>
                      </a:endParaRPr>
                    </a:p>
                  </a:txBody>
                  <a:tcPr marL="68580" marR="68580" marT="9525" marB="0" anchor="ctr">
                    <a:lnL w="38100" cap="flat" cmpd="sng" algn="ctr">
                      <a:solidFill>
                        <a:srgbClr val="92D050"/>
                      </a:solidFill>
                      <a:prstDash val="solid"/>
                      <a:round/>
                      <a:headEnd type="none" w="med" len="med"/>
                      <a:tailEnd type="none" w="med" len="med"/>
                    </a:lnL>
                    <a:lnR w="12700" cap="flat" cmpd="sng" algn="ctr">
                      <a:solidFill>
                        <a:srgbClr val="9BBB59"/>
                      </a:solidFill>
                      <a:prstDash val="solid"/>
                      <a:round/>
                      <a:headEnd type="none" w="med" len="med"/>
                      <a:tailEnd type="none" w="med" len="med"/>
                    </a:lnR>
                    <a:lnT w="38100" cap="flat" cmpd="sng" algn="ctr">
                      <a:solidFill>
                        <a:srgbClr val="92D050"/>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tc>
                  <a:txBody>
                    <a:bodyPr/>
                    <a:lstStyle/>
                    <a:p>
                      <a:pPr algn="ctr"/>
                      <a:r>
                        <a:rPr lang="en-GB" sz="2000" b="1" dirty="0">
                          <a:solidFill>
                            <a:srgbClr val="000000"/>
                          </a:solidFill>
                          <a:effectLst/>
                          <a:latin typeface="+mn-lt"/>
                          <a:ea typeface="Calibri" panose="020F0502020204030204" pitchFamily="34" charset="0"/>
                          <a:cs typeface="Calibri" panose="020F0502020204030204" pitchFamily="34" charset="0"/>
                        </a:rPr>
                        <a:t>CHANGE IN </a:t>
                      </a:r>
                      <a:endParaRPr lang="en-ZA" sz="2000" dirty="0">
                        <a:effectLst/>
                        <a:latin typeface="+mn-lt"/>
                        <a:ea typeface="Calibri" panose="020F0502020204030204" pitchFamily="34" charset="0"/>
                        <a:cs typeface="Times New Roman" panose="02020603050405020304" pitchFamily="18" charset="0"/>
                      </a:endParaRPr>
                    </a:p>
                    <a:p>
                      <a:pPr algn="ctr"/>
                      <a:r>
                        <a:rPr lang="en-GB" sz="2000" b="1" dirty="0">
                          <a:solidFill>
                            <a:srgbClr val="000000"/>
                          </a:solidFill>
                          <a:effectLst/>
                          <a:latin typeface="+mn-lt"/>
                          <a:ea typeface="Calibri" panose="020F0502020204030204" pitchFamily="34" charset="0"/>
                          <a:cs typeface="Calibri" panose="020F0502020204030204" pitchFamily="34" charset="0"/>
                        </a:rPr>
                        <a:t>RETAIL SALES </a:t>
                      </a:r>
                      <a:endParaRPr lang="en-ZA" sz="2000" dirty="0">
                        <a:effectLst/>
                        <a:latin typeface="+mn-lt"/>
                        <a:ea typeface="Calibri" panose="020F0502020204030204" pitchFamily="34" charset="0"/>
                        <a:cs typeface="Times New Roman" panose="02020603050405020304" pitchFamily="18" charset="0"/>
                      </a:endParaRPr>
                    </a:p>
                    <a:p>
                      <a:pPr algn="ctr"/>
                      <a:r>
                        <a:rPr lang="en-GB" sz="2000" b="1" dirty="0">
                          <a:solidFill>
                            <a:srgbClr val="000000"/>
                          </a:solidFill>
                          <a:effectLst/>
                          <a:latin typeface="+mn-lt"/>
                          <a:ea typeface="Calibri" panose="020F0502020204030204" pitchFamily="34" charset="0"/>
                          <a:cs typeface="Calibri" panose="020F0502020204030204" pitchFamily="34" charset="0"/>
                        </a:rPr>
                        <a:t>QUANTITY</a:t>
                      </a:r>
                      <a:endParaRPr lang="en-ZA" sz="2000" dirty="0">
                        <a:effectLst/>
                        <a:latin typeface="+mn-lt"/>
                        <a:ea typeface="Calibri" panose="020F0502020204030204" pitchFamily="34" charset="0"/>
                        <a:cs typeface="Times New Roman" panose="02020603050405020304" pitchFamily="18" charset="0"/>
                      </a:endParaRPr>
                    </a:p>
                    <a:p>
                      <a:pPr algn="ctr"/>
                      <a:r>
                        <a:rPr lang="en-GB" sz="2000" b="1" dirty="0">
                          <a:effectLst/>
                          <a:latin typeface="+mn-lt"/>
                          <a:ea typeface="Calibri" panose="020F0502020204030204" pitchFamily="34" charset="0"/>
                          <a:cs typeface="Calibri" panose="020F0502020204030204" pitchFamily="34" charset="0"/>
                        </a:rPr>
                        <a:t> </a:t>
                      </a:r>
                      <a:endParaRPr lang="en-ZA" sz="2000" dirty="0">
                        <a:effectLst/>
                        <a:latin typeface="+mn-lt"/>
                        <a:ea typeface="Calibri" panose="020F0502020204030204" pitchFamily="34" charset="0"/>
                        <a:cs typeface="Times New Roman" panose="02020603050405020304" pitchFamily="18" charset="0"/>
                      </a:endParaRPr>
                    </a:p>
                    <a:p>
                      <a:pPr algn="ctr"/>
                      <a:r>
                        <a:rPr lang="en-GB" sz="2000" b="1" dirty="0">
                          <a:solidFill>
                            <a:srgbClr val="000000"/>
                          </a:solidFill>
                          <a:effectLst/>
                          <a:latin typeface="+mn-lt"/>
                          <a:ea typeface="Calibri" panose="020F0502020204030204" pitchFamily="34" charset="0"/>
                          <a:cs typeface="Calibri" panose="020F0502020204030204" pitchFamily="34" charset="0"/>
                        </a:rPr>
                        <a:t>PERCENT</a:t>
                      </a:r>
                      <a:endParaRPr lang="en-ZA" sz="20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38100" cap="flat" cmpd="sng" algn="ctr">
                      <a:solidFill>
                        <a:srgbClr val="92D050"/>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tc>
                  <a:txBody>
                    <a:bodyPr/>
                    <a:lstStyle/>
                    <a:p>
                      <a:pPr algn="ctr"/>
                      <a:r>
                        <a:rPr lang="en-GB" sz="2000" b="1">
                          <a:solidFill>
                            <a:srgbClr val="000000"/>
                          </a:solidFill>
                          <a:effectLst/>
                          <a:latin typeface="+mn-lt"/>
                          <a:ea typeface="Calibri" panose="020F0502020204030204" pitchFamily="34" charset="0"/>
                          <a:cs typeface="Calibri" panose="020F0502020204030204" pitchFamily="34" charset="0"/>
                        </a:rPr>
                        <a:t>CHANGE IN </a:t>
                      </a:r>
                      <a:endParaRPr lang="en-ZA" sz="2000">
                        <a:effectLst/>
                        <a:latin typeface="+mn-lt"/>
                        <a:ea typeface="Calibri" panose="020F0502020204030204" pitchFamily="34" charset="0"/>
                        <a:cs typeface="Times New Roman" panose="02020603050405020304" pitchFamily="18" charset="0"/>
                      </a:endParaRPr>
                    </a:p>
                    <a:p>
                      <a:pPr algn="ctr"/>
                      <a:r>
                        <a:rPr lang="en-GB" sz="2000" b="1">
                          <a:solidFill>
                            <a:srgbClr val="000000"/>
                          </a:solidFill>
                          <a:effectLst/>
                          <a:latin typeface="+mn-lt"/>
                          <a:ea typeface="Calibri" panose="020F0502020204030204" pitchFamily="34" charset="0"/>
                          <a:cs typeface="Calibri" panose="020F0502020204030204" pitchFamily="34" charset="0"/>
                        </a:rPr>
                        <a:t>RETAIL </a:t>
                      </a:r>
                      <a:endParaRPr lang="en-ZA" sz="2000">
                        <a:effectLst/>
                        <a:latin typeface="+mn-lt"/>
                        <a:ea typeface="Calibri" panose="020F0502020204030204" pitchFamily="34" charset="0"/>
                        <a:cs typeface="Times New Roman" panose="02020603050405020304" pitchFamily="18" charset="0"/>
                      </a:endParaRPr>
                    </a:p>
                    <a:p>
                      <a:pPr algn="ctr"/>
                      <a:r>
                        <a:rPr lang="en-GB" sz="2000" b="1">
                          <a:solidFill>
                            <a:srgbClr val="000000"/>
                          </a:solidFill>
                          <a:effectLst/>
                          <a:latin typeface="+mn-lt"/>
                          <a:ea typeface="Calibri" panose="020F0502020204030204" pitchFamily="34" charset="0"/>
                          <a:cs typeface="Calibri" panose="020F0502020204030204" pitchFamily="34" charset="0"/>
                        </a:rPr>
                        <a:t>PRICES</a:t>
                      </a:r>
                      <a:endParaRPr lang="en-ZA" sz="2000">
                        <a:effectLst/>
                        <a:latin typeface="+mn-lt"/>
                        <a:ea typeface="Calibri" panose="020F0502020204030204" pitchFamily="34" charset="0"/>
                        <a:cs typeface="Times New Roman" panose="02020603050405020304" pitchFamily="18" charset="0"/>
                      </a:endParaRPr>
                    </a:p>
                    <a:p>
                      <a:pPr algn="ctr"/>
                      <a:r>
                        <a:rPr lang="en-GB" sz="2000" b="1">
                          <a:effectLst/>
                          <a:latin typeface="+mn-lt"/>
                          <a:ea typeface="Calibri" panose="020F0502020204030204" pitchFamily="34" charset="0"/>
                          <a:cs typeface="Calibri" panose="020F0502020204030204" pitchFamily="34" charset="0"/>
                        </a:rPr>
                        <a:t> </a:t>
                      </a:r>
                      <a:endParaRPr lang="en-ZA" sz="2000">
                        <a:effectLst/>
                        <a:latin typeface="+mn-lt"/>
                        <a:ea typeface="Calibri" panose="020F0502020204030204" pitchFamily="34" charset="0"/>
                        <a:cs typeface="Times New Roman" panose="02020603050405020304" pitchFamily="18" charset="0"/>
                      </a:endParaRPr>
                    </a:p>
                    <a:p>
                      <a:pPr algn="ctr"/>
                      <a:r>
                        <a:rPr lang="en-GB" sz="2000" b="1">
                          <a:solidFill>
                            <a:srgbClr val="000000"/>
                          </a:solidFill>
                          <a:effectLst/>
                          <a:latin typeface="+mn-lt"/>
                          <a:ea typeface="Calibri" panose="020F0502020204030204" pitchFamily="34" charset="0"/>
                          <a:cs typeface="Calibri" panose="020F0502020204030204" pitchFamily="34" charset="0"/>
                        </a:rPr>
                        <a:t>PERCENT</a:t>
                      </a:r>
                      <a:endParaRPr lang="en-ZA" sz="200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9BBB59"/>
                      </a:solidFill>
                      <a:prstDash val="solid"/>
                      <a:round/>
                      <a:headEnd type="none" w="med" len="med"/>
                      <a:tailEnd type="none" w="med" len="med"/>
                    </a:lnL>
                    <a:lnR w="38100" cap="flat" cmpd="sng" algn="ctr">
                      <a:solidFill>
                        <a:srgbClr val="92D050"/>
                      </a:solidFill>
                      <a:prstDash val="solid"/>
                      <a:round/>
                      <a:headEnd type="none" w="med" len="med"/>
                      <a:tailEnd type="none" w="med" len="med"/>
                    </a:lnR>
                    <a:lnT w="38100" cap="flat" cmpd="sng" algn="ctr">
                      <a:solidFill>
                        <a:srgbClr val="92D050"/>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extLst>
                  <a:ext uri="{0D108BD9-81ED-4DB2-BD59-A6C34878D82A}">
                    <a16:rowId xmlns:a16="http://schemas.microsoft.com/office/drawing/2014/main" val="736044251"/>
                  </a:ext>
                </a:extLst>
              </a:tr>
              <a:tr h="355831">
                <a:tc>
                  <a:txBody>
                    <a:bodyPr/>
                    <a:lstStyle/>
                    <a:p>
                      <a:r>
                        <a:rPr lang="en-GB" sz="2000" b="1">
                          <a:solidFill>
                            <a:srgbClr val="000000"/>
                          </a:solidFill>
                          <a:effectLst/>
                          <a:latin typeface="+mn-lt"/>
                          <a:ea typeface="Calibri" panose="020F0502020204030204" pitchFamily="34" charset="0"/>
                          <a:cs typeface="Calibri" panose="020F0502020204030204" pitchFamily="34" charset="0"/>
                        </a:rPr>
                        <a:t> </a:t>
                      </a:r>
                      <a:r>
                        <a:rPr lang="en-US" sz="2000" b="1">
                          <a:solidFill>
                            <a:srgbClr val="000000"/>
                          </a:solidFill>
                          <a:effectLst/>
                          <a:latin typeface="+mn-lt"/>
                          <a:ea typeface="Calibri" panose="020F0502020204030204" pitchFamily="34" charset="0"/>
                          <a:cs typeface="Calibri" panose="020F0502020204030204" pitchFamily="34" charset="0"/>
                        </a:rPr>
                        <a:t>FRESH MILK</a:t>
                      </a:r>
                      <a:endParaRPr lang="en-ZA" sz="2000">
                        <a:effectLst/>
                        <a:latin typeface="+mn-lt"/>
                        <a:ea typeface="Calibri" panose="020F0502020204030204" pitchFamily="34" charset="0"/>
                        <a:cs typeface="Times New Roman" panose="02020603050405020304" pitchFamily="18" charset="0"/>
                      </a:endParaRPr>
                    </a:p>
                  </a:txBody>
                  <a:tcPr marL="9525" marR="9525" marT="9525" marB="0" anchor="ctr">
                    <a:lnL w="38100" cap="flat" cmpd="sng" algn="ctr">
                      <a:solidFill>
                        <a:srgbClr val="92D050"/>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tc>
                  <a:txBody>
                    <a:bodyPr/>
                    <a:lstStyle/>
                    <a:p>
                      <a:pPr marR="80645" algn="ctr">
                        <a:tabLst>
                          <a:tab pos="1700530" algn="l"/>
                        </a:tabLst>
                      </a:pPr>
                      <a:r>
                        <a:rPr lang="en-ZA" sz="2000" b="1">
                          <a:solidFill>
                            <a:srgbClr val="FF0000"/>
                          </a:solidFill>
                          <a:effectLst/>
                          <a:latin typeface="+mn-lt"/>
                          <a:ea typeface="Times New Roman" panose="02020603050405020304" pitchFamily="18" charset="0"/>
                          <a:cs typeface="Times New Roman" panose="02020603050405020304" pitchFamily="18" charset="0"/>
                        </a:rPr>
                        <a:t>-5.8</a:t>
                      </a:r>
                      <a:endParaRPr lang="en-ZA" sz="2000">
                        <a:effectLst/>
                        <a:latin typeface="+mn-lt"/>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tc>
                  <a:txBody>
                    <a:bodyPr/>
                    <a:lstStyle/>
                    <a:p>
                      <a:pPr marR="210185" algn="ctr"/>
                      <a:r>
                        <a:rPr lang="en-ZA" sz="2000" b="1">
                          <a:solidFill>
                            <a:srgbClr val="000000"/>
                          </a:solidFill>
                          <a:effectLst/>
                          <a:latin typeface="+mn-lt"/>
                          <a:ea typeface="Times New Roman" panose="02020603050405020304" pitchFamily="18" charset="0"/>
                          <a:cs typeface="Times New Roman" panose="02020603050405020304" pitchFamily="18" charset="0"/>
                        </a:rPr>
                        <a:t>12.8</a:t>
                      </a:r>
                      <a:endParaRPr lang="en-ZA" sz="2000">
                        <a:effectLst/>
                        <a:latin typeface="+mn-lt"/>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9BBB59"/>
                      </a:solidFill>
                      <a:prstDash val="solid"/>
                      <a:round/>
                      <a:headEnd type="none" w="med" len="med"/>
                      <a:tailEnd type="none" w="med" len="med"/>
                    </a:lnL>
                    <a:lnR w="38100" cap="flat" cmpd="sng" algn="ctr">
                      <a:solidFill>
                        <a:srgbClr val="92D050"/>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extLst>
                  <a:ext uri="{0D108BD9-81ED-4DB2-BD59-A6C34878D82A}">
                    <a16:rowId xmlns:a16="http://schemas.microsoft.com/office/drawing/2014/main" val="2773037153"/>
                  </a:ext>
                </a:extLst>
              </a:tr>
              <a:tr h="355831">
                <a:tc>
                  <a:txBody>
                    <a:bodyPr/>
                    <a:lstStyle/>
                    <a:p>
                      <a:r>
                        <a:rPr lang="en-GB" sz="2000" b="1">
                          <a:solidFill>
                            <a:srgbClr val="000000"/>
                          </a:solidFill>
                          <a:effectLst/>
                          <a:latin typeface="+mn-lt"/>
                          <a:ea typeface="Calibri" panose="020F0502020204030204" pitchFamily="34" charset="0"/>
                          <a:cs typeface="Calibri" panose="020F0502020204030204" pitchFamily="34" charset="0"/>
                        </a:rPr>
                        <a:t> </a:t>
                      </a:r>
                      <a:r>
                        <a:rPr lang="en-US" sz="2000" b="1">
                          <a:solidFill>
                            <a:srgbClr val="000000"/>
                          </a:solidFill>
                          <a:effectLst/>
                          <a:latin typeface="+mn-lt"/>
                          <a:ea typeface="Calibri" panose="020F0502020204030204" pitchFamily="34" charset="0"/>
                          <a:cs typeface="Calibri" panose="020F0502020204030204" pitchFamily="34" charset="0"/>
                        </a:rPr>
                        <a:t>LONG LIFE MILK (UHT MILK)</a:t>
                      </a:r>
                      <a:endParaRPr lang="en-ZA" sz="2000">
                        <a:effectLst/>
                        <a:latin typeface="+mn-lt"/>
                        <a:ea typeface="Calibri" panose="020F0502020204030204" pitchFamily="34" charset="0"/>
                        <a:cs typeface="Times New Roman" panose="02020603050405020304" pitchFamily="18" charset="0"/>
                      </a:endParaRPr>
                    </a:p>
                  </a:txBody>
                  <a:tcPr marL="9525" marR="9525" marT="9525" marB="0" anchor="ctr">
                    <a:lnL w="38100" cap="flat" cmpd="sng" algn="ctr">
                      <a:solidFill>
                        <a:srgbClr val="92D050"/>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tc>
                  <a:txBody>
                    <a:bodyPr/>
                    <a:lstStyle/>
                    <a:p>
                      <a:pPr marR="80645" algn="ctr">
                        <a:tabLst>
                          <a:tab pos="1700530" algn="l"/>
                        </a:tabLst>
                      </a:pPr>
                      <a:r>
                        <a:rPr lang="en-ZA" sz="2000" b="1">
                          <a:solidFill>
                            <a:srgbClr val="FF0000"/>
                          </a:solidFill>
                          <a:effectLst/>
                          <a:latin typeface="+mn-lt"/>
                          <a:ea typeface="Times New Roman" panose="02020603050405020304" pitchFamily="18" charset="0"/>
                          <a:cs typeface="Times New Roman" panose="02020603050405020304" pitchFamily="18" charset="0"/>
                        </a:rPr>
                        <a:t>-4.2</a:t>
                      </a:r>
                      <a:endParaRPr lang="en-ZA" sz="2000">
                        <a:effectLst/>
                        <a:latin typeface="+mn-lt"/>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tc>
                  <a:txBody>
                    <a:bodyPr/>
                    <a:lstStyle/>
                    <a:p>
                      <a:pPr marR="210185" algn="ctr"/>
                      <a:r>
                        <a:rPr lang="en-ZA" sz="2000" b="1">
                          <a:solidFill>
                            <a:srgbClr val="000000"/>
                          </a:solidFill>
                          <a:effectLst/>
                          <a:latin typeface="+mn-lt"/>
                          <a:ea typeface="Times New Roman" panose="02020603050405020304" pitchFamily="18" charset="0"/>
                          <a:cs typeface="Times New Roman" panose="02020603050405020304" pitchFamily="18" charset="0"/>
                        </a:rPr>
                        <a:t>14.9</a:t>
                      </a:r>
                      <a:endParaRPr lang="en-ZA" sz="2000">
                        <a:effectLst/>
                        <a:latin typeface="+mn-lt"/>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9BBB59"/>
                      </a:solidFill>
                      <a:prstDash val="solid"/>
                      <a:round/>
                      <a:headEnd type="none" w="med" len="med"/>
                      <a:tailEnd type="none" w="med" len="med"/>
                    </a:lnL>
                    <a:lnR w="38100" cap="flat" cmpd="sng" algn="ctr">
                      <a:solidFill>
                        <a:srgbClr val="92D050"/>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extLst>
                  <a:ext uri="{0D108BD9-81ED-4DB2-BD59-A6C34878D82A}">
                    <a16:rowId xmlns:a16="http://schemas.microsoft.com/office/drawing/2014/main" val="3573988026"/>
                  </a:ext>
                </a:extLst>
              </a:tr>
              <a:tr h="355831">
                <a:tc>
                  <a:txBody>
                    <a:bodyPr/>
                    <a:lstStyle/>
                    <a:p>
                      <a:r>
                        <a:rPr lang="en-GB" sz="2000" b="1">
                          <a:solidFill>
                            <a:srgbClr val="000000"/>
                          </a:solidFill>
                          <a:effectLst/>
                          <a:latin typeface="+mn-lt"/>
                          <a:ea typeface="Calibri" panose="020F0502020204030204" pitchFamily="34" charset="0"/>
                          <a:cs typeface="Calibri" panose="020F0502020204030204" pitchFamily="34" charset="0"/>
                        </a:rPr>
                        <a:t> </a:t>
                      </a:r>
                      <a:r>
                        <a:rPr lang="en-US" sz="2000" b="1">
                          <a:solidFill>
                            <a:srgbClr val="000000"/>
                          </a:solidFill>
                          <a:effectLst/>
                          <a:latin typeface="+mn-lt"/>
                          <a:ea typeface="Calibri" panose="020F0502020204030204" pitchFamily="34" charset="0"/>
                          <a:cs typeface="Calibri" panose="020F0502020204030204" pitchFamily="34" charset="0"/>
                        </a:rPr>
                        <a:t>FLAVOURED MILK</a:t>
                      </a:r>
                      <a:endParaRPr lang="en-ZA" sz="2000">
                        <a:effectLst/>
                        <a:latin typeface="+mn-lt"/>
                        <a:ea typeface="Calibri" panose="020F0502020204030204" pitchFamily="34" charset="0"/>
                        <a:cs typeface="Times New Roman" panose="02020603050405020304" pitchFamily="18" charset="0"/>
                      </a:endParaRPr>
                    </a:p>
                  </a:txBody>
                  <a:tcPr marL="9525" marR="9525" marT="9525" marB="0" anchor="ctr">
                    <a:lnL w="38100" cap="flat" cmpd="sng" algn="ctr">
                      <a:solidFill>
                        <a:srgbClr val="92D050"/>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tc>
                  <a:txBody>
                    <a:bodyPr/>
                    <a:lstStyle/>
                    <a:p>
                      <a:pPr marR="80645" algn="ctr">
                        <a:tabLst>
                          <a:tab pos="1700530" algn="l"/>
                        </a:tabLst>
                      </a:pPr>
                      <a:r>
                        <a:rPr lang="en-ZA" sz="2000" b="1">
                          <a:solidFill>
                            <a:srgbClr val="FF0000"/>
                          </a:solidFill>
                          <a:effectLst/>
                          <a:latin typeface="+mn-lt"/>
                          <a:ea typeface="Times New Roman" panose="02020603050405020304" pitchFamily="18" charset="0"/>
                          <a:cs typeface="Times New Roman" panose="02020603050405020304" pitchFamily="18" charset="0"/>
                        </a:rPr>
                        <a:t>-10.7</a:t>
                      </a:r>
                      <a:endParaRPr lang="en-ZA" sz="2000">
                        <a:effectLst/>
                        <a:latin typeface="+mn-lt"/>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tc>
                  <a:txBody>
                    <a:bodyPr/>
                    <a:lstStyle/>
                    <a:p>
                      <a:pPr marR="210185" algn="ctr"/>
                      <a:r>
                        <a:rPr lang="en-ZA" sz="2000" b="1">
                          <a:solidFill>
                            <a:srgbClr val="000000"/>
                          </a:solidFill>
                          <a:effectLst/>
                          <a:latin typeface="+mn-lt"/>
                          <a:ea typeface="Times New Roman" panose="02020603050405020304" pitchFamily="18" charset="0"/>
                          <a:cs typeface="Times New Roman" panose="02020603050405020304" pitchFamily="18" charset="0"/>
                        </a:rPr>
                        <a:t>9.4</a:t>
                      </a:r>
                      <a:endParaRPr lang="en-ZA" sz="2000">
                        <a:effectLst/>
                        <a:latin typeface="+mn-lt"/>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9BBB59"/>
                      </a:solidFill>
                      <a:prstDash val="solid"/>
                      <a:round/>
                      <a:headEnd type="none" w="med" len="med"/>
                      <a:tailEnd type="none" w="med" len="med"/>
                    </a:lnL>
                    <a:lnR w="38100" cap="flat" cmpd="sng" algn="ctr">
                      <a:solidFill>
                        <a:srgbClr val="92D050"/>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extLst>
                  <a:ext uri="{0D108BD9-81ED-4DB2-BD59-A6C34878D82A}">
                    <a16:rowId xmlns:a16="http://schemas.microsoft.com/office/drawing/2014/main" val="1674036032"/>
                  </a:ext>
                </a:extLst>
              </a:tr>
              <a:tr h="355831">
                <a:tc>
                  <a:txBody>
                    <a:bodyPr/>
                    <a:lstStyle/>
                    <a:p>
                      <a:r>
                        <a:rPr lang="en-GB" sz="2000" b="1">
                          <a:solidFill>
                            <a:srgbClr val="000000"/>
                          </a:solidFill>
                          <a:effectLst/>
                          <a:latin typeface="+mn-lt"/>
                          <a:ea typeface="Calibri" panose="020F0502020204030204" pitchFamily="34" charset="0"/>
                          <a:cs typeface="Calibri" panose="020F0502020204030204" pitchFamily="34" charset="0"/>
                        </a:rPr>
                        <a:t> </a:t>
                      </a:r>
                      <a:r>
                        <a:rPr lang="en-US" sz="2000" b="1">
                          <a:solidFill>
                            <a:srgbClr val="000000"/>
                          </a:solidFill>
                          <a:effectLst/>
                          <a:latin typeface="+mn-lt"/>
                          <a:ea typeface="Calibri" panose="020F0502020204030204" pitchFamily="34" charset="0"/>
                          <a:cs typeface="Calibri" panose="020F0502020204030204" pitchFamily="34" charset="0"/>
                        </a:rPr>
                        <a:t>YOGHURT</a:t>
                      </a:r>
                      <a:endParaRPr lang="en-ZA" sz="2000">
                        <a:effectLst/>
                        <a:latin typeface="+mn-lt"/>
                        <a:ea typeface="Calibri" panose="020F0502020204030204" pitchFamily="34" charset="0"/>
                        <a:cs typeface="Times New Roman" panose="02020603050405020304" pitchFamily="18" charset="0"/>
                      </a:endParaRPr>
                    </a:p>
                  </a:txBody>
                  <a:tcPr marL="9525" marR="9525" marT="9525" marB="0" anchor="ctr">
                    <a:lnL w="38100" cap="flat" cmpd="sng" algn="ctr">
                      <a:solidFill>
                        <a:srgbClr val="92D050"/>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tc>
                  <a:txBody>
                    <a:bodyPr/>
                    <a:lstStyle/>
                    <a:p>
                      <a:pPr marR="80645" algn="ctr">
                        <a:tabLst>
                          <a:tab pos="1700530" algn="l"/>
                        </a:tabLst>
                      </a:pPr>
                      <a:r>
                        <a:rPr lang="en-ZA" sz="2000" b="1">
                          <a:solidFill>
                            <a:srgbClr val="FF0000"/>
                          </a:solidFill>
                          <a:effectLst/>
                          <a:latin typeface="+mn-lt"/>
                          <a:ea typeface="Times New Roman" panose="02020603050405020304" pitchFamily="18" charset="0"/>
                          <a:cs typeface="Times New Roman" panose="02020603050405020304" pitchFamily="18" charset="0"/>
                        </a:rPr>
                        <a:t>-7.6</a:t>
                      </a:r>
                      <a:endParaRPr lang="en-ZA" sz="2000">
                        <a:effectLst/>
                        <a:latin typeface="+mn-lt"/>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tc>
                  <a:txBody>
                    <a:bodyPr/>
                    <a:lstStyle/>
                    <a:p>
                      <a:pPr marR="210185" algn="ctr"/>
                      <a:r>
                        <a:rPr lang="en-ZA" sz="2000" b="1">
                          <a:solidFill>
                            <a:srgbClr val="000000"/>
                          </a:solidFill>
                          <a:effectLst/>
                          <a:latin typeface="+mn-lt"/>
                          <a:ea typeface="Times New Roman" panose="02020603050405020304" pitchFamily="18" charset="0"/>
                          <a:cs typeface="Times New Roman" panose="02020603050405020304" pitchFamily="18" charset="0"/>
                        </a:rPr>
                        <a:t>9.6</a:t>
                      </a:r>
                      <a:endParaRPr lang="en-ZA" sz="2000">
                        <a:effectLst/>
                        <a:latin typeface="+mn-lt"/>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9BBB59"/>
                      </a:solidFill>
                      <a:prstDash val="solid"/>
                      <a:round/>
                      <a:headEnd type="none" w="med" len="med"/>
                      <a:tailEnd type="none" w="med" len="med"/>
                    </a:lnL>
                    <a:lnR w="38100" cap="flat" cmpd="sng" algn="ctr">
                      <a:solidFill>
                        <a:srgbClr val="92D050"/>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extLst>
                  <a:ext uri="{0D108BD9-81ED-4DB2-BD59-A6C34878D82A}">
                    <a16:rowId xmlns:a16="http://schemas.microsoft.com/office/drawing/2014/main" val="4229340852"/>
                  </a:ext>
                </a:extLst>
              </a:tr>
              <a:tr h="355831">
                <a:tc>
                  <a:txBody>
                    <a:bodyPr/>
                    <a:lstStyle/>
                    <a:p>
                      <a:r>
                        <a:rPr lang="en-GB" sz="2000" b="1">
                          <a:solidFill>
                            <a:srgbClr val="000000"/>
                          </a:solidFill>
                          <a:effectLst/>
                          <a:latin typeface="+mn-lt"/>
                          <a:ea typeface="Calibri" panose="020F0502020204030204" pitchFamily="34" charset="0"/>
                          <a:cs typeface="Calibri" panose="020F0502020204030204" pitchFamily="34" charset="0"/>
                        </a:rPr>
                        <a:t> </a:t>
                      </a:r>
                      <a:r>
                        <a:rPr lang="en-US" sz="2000" b="1">
                          <a:solidFill>
                            <a:srgbClr val="000000"/>
                          </a:solidFill>
                          <a:effectLst/>
                          <a:latin typeface="+mn-lt"/>
                          <a:ea typeface="Calibri" panose="020F0502020204030204" pitchFamily="34" charset="0"/>
                          <a:cs typeface="Calibri" panose="020F0502020204030204" pitchFamily="34" charset="0"/>
                        </a:rPr>
                        <a:t>MAAS</a:t>
                      </a:r>
                      <a:endParaRPr lang="en-ZA" sz="2000">
                        <a:effectLst/>
                        <a:latin typeface="+mn-lt"/>
                        <a:ea typeface="Calibri" panose="020F0502020204030204" pitchFamily="34" charset="0"/>
                        <a:cs typeface="Times New Roman" panose="02020603050405020304" pitchFamily="18" charset="0"/>
                      </a:endParaRPr>
                    </a:p>
                  </a:txBody>
                  <a:tcPr marL="9525" marR="9525" marT="9525" marB="0" anchor="ctr">
                    <a:lnL w="38100" cap="flat" cmpd="sng" algn="ctr">
                      <a:solidFill>
                        <a:srgbClr val="92D050"/>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tc>
                  <a:txBody>
                    <a:bodyPr/>
                    <a:lstStyle/>
                    <a:p>
                      <a:pPr marR="80645" algn="ctr">
                        <a:tabLst>
                          <a:tab pos="1700530" algn="l"/>
                        </a:tabLst>
                      </a:pPr>
                      <a:r>
                        <a:rPr lang="en-ZA" sz="2000" b="1">
                          <a:solidFill>
                            <a:srgbClr val="FF0000"/>
                          </a:solidFill>
                          <a:effectLst/>
                          <a:latin typeface="+mn-lt"/>
                          <a:ea typeface="Times New Roman" panose="02020603050405020304" pitchFamily="18" charset="0"/>
                          <a:cs typeface="Times New Roman" panose="02020603050405020304" pitchFamily="18" charset="0"/>
                        </a:rPr>
                        <a:t>-5.9</a:t>
                      </a:r>
                      <a:endParaRPr lang="en-ZA" sz="2000">
                        <a:effectLst/>
                        <a:latin typeface="+mn-lt"/>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tc>
                  <a:txBody>
                    <a:bodyPr/>
                    <a:lstStyle/>
                    <a:p>
                      <a:pPr marR="210185" algn="ctr"/>
                      <a:r>
                        <a:rPr lang="en-ZA" sz="2000" b="1">
                          <a:solidFill>
                            <a:srgbClr val="000000"/>
                          </a:solidFill>
                          <a:effectLst/>
                          <a:latin typeface="+mn-lt"/>
                          <a:ea typeface="Times New Roman" panose="02020603050405020304" pitchFamily="18" charset="0"/>
                          <a:cs typeface="Times New Roman" panose="02020603050405020304" pitchFamily="18" charset="0"/>
                        </a:rPr>
                        <a:t>16.8</a:t>
                      </a:r>
                      <a:endParaRPr lang="en-ZA" sz="2000">
                        <a:effectLst/>
                        <a:latin typeface="+mn-lt"/>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9BBB59"/>
                      </a:solidFill>
                      <a:prstDash val="solid"/>
                      <a:round/>
                      <a:headEnd type="none" w="med" len="med"/>
                      <a:tailEnd type="none" w="med" len="med"/>
                    </a:lnL>
                    <a:lnR w="38100" cap="flat" cmpd="sng" algn="ctr">
                      <a:solidFill>
                        <a:srgbClr val="92D050"/>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extLst>
                  <a:ext uri="{0D108BD9-81ED-4DB2-BD59-A6C34878D82A}">
                    <a16:rowId xmlns:a16="http://schemas.microsoft.com/office/drawing/2014/main" val="1245203606"/>
                  </a:ext>
                </a:extLst>
              </a:tr>
              <a:tr h="355831">
                <a:tc>
                  <a:txBody>
                    <a:bodyPr/>
                    <a:lstStyle/>
                    <a:p>
                      <a:r>
                        <a:rPr lang="en-GB" sz="2000" b="1">
                          <a:solidFill>
                            <a:srgbClr val="000000"/>
                          </a:solidFill>
                          <a:effectLst/>
                          <a:latin typeface="+mn-lt"/>
                          <a:ea typeface="Calibri" panose="020F0502020204030204" pitchFamily="34" charset="0"/>
                          <a:cs typeface="Calibri" panose="020F0502020204030204" pitchFamily="34" charset="0"/>
                        </a:rPr>
                        <a:t> </a:t>
                      </a:r>
                      <a:r>
                        <a:rPr lang="en-US" sz="2000" b="1">
                          <a:solidFill>
                            <a:srgbClr val="000000"/>
                          </a:solidFill>
                          <a:effectLst/>
                          <a:latin typeface="+mn-lt"/>
                          <a:ea typeface="Calibri" panose="020F0502020204030204" pitchFamily="34" charset="0"/>
                          <a:cs typeface="Calibri" panose="020F0502020204030204" pitchFamily="34" charset="0"/>
                        </a:rPr>
                        <a:t>PRE-PACKAGED CHEESE</a:t>
                      </a:r>
                      <a:endParaRPr lang="en-ZA" sz="2000">
                        <a:effectLst/>
                        <a:latin typeface="+mn-lt"/>
                        <a:ea typeface="Calibri" panose="020F0502020204030204" pitchFamily="34" charset="0"/>
                        <a:cs typeface="Times New Roman" panose="02020603050405020304" pitchFamily="18" charset="0"/>
                      </a:endParaRPr>
                    </a:p>
                  </a:txBody>
                  <a:tcPr marL="9525" marR="9525" marT="9525" marB="0" anchor="ctr">
                    <a:lnL w="38100" cap="flat" cmpd="sng" algn="ctr">
                      <a:solidFill>
                        <a:srgbClr val="92D050"/>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tc>
                  <a:txBody>
                    <a:bodyPr/>
                    <a:lstStyle/>
                    <a:p>
                      <a:pPr marR="80645" algn="ctr">
                        <a:tabLst>
                          <a:tab pos="1700530" algn="l"/>
                        </a:tabLst>
                      </a:pPr>
                      <a:r>
                        <a:rPr lang="en-ZA" sz="2000" b="1">
                          <a:solidFill>
                            <a:srgbClr val="FF0000"/>
                          </a:solidFill>
                          <a:effectLst/>
                          <a:latin typeface="+mn-lt"/>
                          <a:ea typeface="Times New Roman" panose="02020603050405020304" pitchFamily="18" charset="0"/>
                          <a:cs typeface="Times New Roman" panose="02020603050405020304" pitchFamily="18" charset="0"/>
                        </a:rPr>
                        <a:t>-1.1</a:t>
                      </a:r>
                      <a:endParaRPr lang="en-ZA" sz="2000">
                        <a:effectLst/>
                        <a:latin typeface="+mn-lt"/>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tc>
                  <a:txBody>
                    <a:bodyPr/>
                    <a:lstStyle/>
                    <a:p>
                      <a:pPr marR="210185" algn="ctr"/>
                      <a:r>
                        <a:rPr lang="en-ZA" sz="2000" b="1">
                          <a:solidFill>
                            <a:srgbClr val="000000"/>
                          </a:solidFill>
                          <a:effectLst/>
                          <a:latin typeface="+mn-lt"/>
                          <a:ea typeface="Times New Roman" panose="02020603050405020304" pitchFamily="18" charset="0"/>
                          <a:cs typeface="Times New Roman" panose="02020603050405020304" pitchFamily="18" charset="0"/>
                        </a:rPr>
                        <a:t>13.2</a:t>
                      </a:r>
                      <a:endParaRPr lang="en-ZA" sz="2000">
                        <a:effectLst/>
                        <a:latin typeface="+mn-lt"/>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9BBB59"/>
                      </a:solidFill>
                      <a:prstDash val="solid"/>
                      <a:round/>
                      <a:headEnd type="none" w="med" len="med"/>
                      <a:tailEnd type="none" w="med" len="med"/>
                    </a:lnL>
                    <a:lnR w="38100" cap="flat" cmpd="sng" algn="ctr">
                      <a:solidFill>
                        <a:srgbClr val="92D050"/>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extLst>
                  <a:ext uri="{0D108BD9-81ED-4DB2-BD59-A6C34878D82A}">
                    <a16:rowId xmlns:a16="http://schemas.microsoft.com/office/drawing/2014/main" val="3579417730"/>
                  </a:ext>
                </a:extLst>
              </a:tr>
              <a:tr h="355831">
                <a:tc>
                  <a:txBody>
                    <a:bodyPr/>
                    <a:lstStyle/>
                    <a:p>
                      <a:r>
                        <a:rPr lang="en-GB" sz="2000" b="1">
                          <a:solidFill>
                            <a:srgbClr val="000000"/>
                          </a:solidFill>
                          <a:effectLst/>
                          <a:latin typeface="+mn-lt"/>
                          <a:ea typeface="Calibri" panose="020F0502020204030204" pitchFamily="34" charset="0"/>
                          <a:cs typeface="Calibri" panose="020F0502020204030204" pitchFamily="34" charset="0"/>
                        </a:rPr>
                        <a:t> </a:t>
                      </a:r>
                      <a:r>
                        <a:rPr lang="en-US" sz="2000" b="1">
                          <a:solidFill>
                            <a:srgbClr val="000000"/>
                          </a:solidFill>
                          <a:effectLst/>
                          <a:latin typeface="+mn-lt"/>
                          <a:ea typeface="Calibri" panose="020F0502020204030204" pitchFamily="34" charset="0"/>
                          <a:cs typeface="Calibri" panose="020F0502020204030204" pitchFamily="34" charset="0"/>
                        </a:rPr>
                        <a:t>CREAM CHEESE</a:t>
                      </a:r>
                      <a:endParaRPr lang="en-ZA" sz="2000">
                        <a:effectLst/>
                        <a:latin typeface="+mn-lt"/>
                        <a:ea typeface="Calibri" panose="020F0502020204030204" pitchFamily="34" charset="0"/>
                        <a:cs typeface="Times New Roman" panose="02020603050405020304" pitchFamily="18" charset="0"/>
                      </a:endParaRPr>
                    </a:p>
                  </a:txBody>
                  <a:tcPr marL="9525" marR="9525" marT="9525" marB="0" anchor="ctr">
                    <a:lnL w="38100" cap="flat" cmpd="sng" algn="ctr">
                      <a:solidFill>
                        <a:srgbClr val="92D050"/>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tc>
                  <a:txBody>
                    <a:bodyPr/>
                    <a:lstStyle/>
                    <a:p>
                      <a:pPr marR="80645" algn="ctr">
                        <a:tabLst>
                          <a:tab pos="1700530" algn="l"/>
                        </a:tabLst>
                      </a:pPr>
                      <a:r>
                        <a:rPr lang="en-ZA" sz="2000" b="1" dirty="0">
                          <a:solidFill>
                            <a:srgbClr val="000000"/>
                          </a:solidFill>
                          <a:effectLst/>
                          <a:latin typeface="+mn-lt"/>
                          <a:ea typeface="Times New Roman" panose="02020603050405020304" pitchFamily="18" charset="0"/>
                          <a:cs typeface="Times New Roman" panose="02020603050405020304" pitchFamily="18" charset="0"/>
                        </a:rPr>
                        <a:t>5.6</a:t>
                      </a:r>
                      <a:endParaRPr lang="en-ZA" sz="2000" dirty="0">
                        <a:effectLst/>
                        <a:latin typeface="+mn-lt"/>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tc>
                  <a:txBody>
                    <a:bodyPr/>
                    <a:lstStyle/>
                    <a:p>
                      <a:pPr marR="210185" algn="ctr"/>
                      <a:r>
                        <a:rPr lang="en-ZA" sz="2000" b="1">
                          <a:solidFill>
                            <a:srgbClr val="000000"/>
                          </a:solidFill>
                          <a:effectLst/>
                          <a:latin typeface="+mn-lt"/>
                          <a:ea typeface="Times New Roman" panose="02020603050405020304" pitchFamily="18" charset="0"/>
                          <a:cs typeface="Times New Roman" panose="02020603050405020304" pitchFamily="18" charset="0"/>
                        </a:rPr>
                        <a:t>8.6</a:t>
                      </a:r>
                      <a:endParaRPr lang="en-ZA" sz="2000">
                        <a:effectLst/>
                        <a:latin typeface="+mn-lt"/>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9BBB59"/>
                      </a:solidFill>
                      <a:prstDash val="solid"/>
                      <a:round/>
                      <a:headEnd type="none" w="med" len="med"/>
                      <a:tailEnd type="none" w="med" len="med"/>
                    </a:lnL>
                    <a:lnR w="38100" cap="flat" cmpd="sng" algn="ctr">
                      <a:solidFill>
                        <a:srgbClr val="92D050"/>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extLst>
                  <a:ext uri="{0D108BD9-81ED-4DB2-BD59-A6C34878D82A}">
                    <a16:rowId xmlns:a16="http://schemas.microsoft.com/office/drawing/2014/main" val="3615973012"/>
                  </a:ext>
                </a:extLst>
              </a:tr>
              <a:tr h="355831">
                <a:tc>
                  <a:txBody>
                    <a:bodyPr/>
                    <a:lstStyle/>
                    <a:p>
                      <a:r>
                        <a:rPr lang="en-GB" sz="2000" b="1">
                          <a:solidFill>
                            <a:srgbClr val="000000"/>
                          </a:solidFill>
                          <a:effectLst/>
                          <a:latin typeface="+mn-lt"/>
                          <a:ea typeface="Calibri" panose="020F0502020204030204" pitchFamily="34" charset="0"/>
                          <a:cs typeface="Calibri" panose="020F0502020204030204" pitchFamily="34" charset="0"/>
                        </a:rPr>
                        <a:t> </a:t>
                      </a:r>
                      <a:r>
                        <a:rPr lang="en-US" sz="2000" b="1">
                          <a:solidFill>
                            <a:srgbClr val="000000"/>
                          </a:solidFill>
                          <a:effectLst/>
                          <a:latin typeface="+mn-lt"/>
                          <a:ea typeface="Calibri" panose="020F0502020204030204" pitchFamily="34" charset="0"/>
                          <a:cs typeface="Calibri" panose="020F0502020204030204" pitchFamily="34" charset="0"/>
                        </a:rPr>
                        <a:t>BUTTER</a:t>
                      </a:r>
                      <a:endParaRPr lang="en-ZA" sz="2000">
                        <a:effectLst/>
                        <a:latin typeface="+mn-lt"/>
                        <a:ea typeface="Calibri" panose="020F0502020204030204" pitchFamily="34" charset="0"/>
                        <a:cs typeface="Times New Roman" panose="02020603050405020304" pitchFamily="18" charset="0"/>
                      </a:endParaRPr>
                    </a:p>
                  </a:txBody>
                  <a:tcPr marL="9525" marR="9525" marT="9525" marB="0" anchor="ctr">
                    <a:lnL w="38100" cap="flat" cmpd="sng" algn="ctr">
                      <a:solidFill>
                        <a:srgbClr val="92D050"/>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tc>
                  <a:txBody>
                    <a:bodyPr/>
                    <a:lstStyle/>
                    <a:p>
                      <a:pPr marR="80645" algn="ctr">
                        <a:tabLst>
                          <a:tab pos="1700530" algn="l"/>
                        </a:tabLst>
                      </a:pPr>
                      <a:r>
                        <a:rPr lang="en-ZA" sz="2000" b="1">
                          <a:solidFill>
                            <a:srgbClr val="FF0000"/>
                          </a:solidFill>
                          <a:effectLst/>
                          <a:latin typeface="+mn-lt"/>
                          <a:ea typeface="Times New Roman" panose="02020603050405020304" pitchFamily="18" charset="0"/>
                          <a:cs typeface="Times New Roman" panose="02020603050405020304" pitchFamily="18" charset="0"/>
                        </a:rPr>
                        <a:t>-5.8</a:t>
                      </a:r>
                      <a:endParaRPr lang="en-ZA" sz="2000">
                        <a:effectLst/>
                        <a:latin typeface="+mn-lt"/>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tc>
                  <a:txBody>
                    <a:bodyPr/>
                    <a:lstStyle/>
                    <a:p>
                      <a:pPr marR="210185" algn="ctr"/>
                      <a:r>
                        <a:rPr lang="en-ZA" sz="2000" b="1">
                          <a:solidFill>
                            <a:srgbClr val="000000"/>
                          </a:solidFill>
                          <a:effectLst/>
                          <a:latin typeface="+mn-lt"/>
                          <a:ea typeface="Times New Roman" panose="02020603050405020304" pitchFamily="18" charset="0"/>
                          <a:cs typeface="Times New Roman" panose="02020603050405020304" pitchFamily="18" charset="0"/>
                        </a:rPr>
                        <a:t>12.3</a:t>
                      </a:r>
                      <a:endParaRPr lang="en-ZA" sz="2000">
                        <a:effectLst/>
                        <a:latin typeface="+mn-lt"/>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9BBB59"/>
                      </a:solidFill>
                      <a:prstDash val="solid"/>
                      <a:round/>
                      <a:headEnd type="none" w="med" len="med"/>
                      <a:tailEnd type="none" w="med" len="med"/>
                    </a:lnL>
                    <a:lnR w="38100" cap="flat" cmpd="sng" algn="ctr">
                      <a:solidFill>
                        <a:srgbClr val="92D050"/>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extLst>
                  <a:ext uri="{0D108BD9-81ED-4DB2-BD59-A6C34878D82A}">
                    <a16:rowId xmlns:a16="http://schemas.microsoft.com/office/drawing/2014/main" val="2078678727"/>
                  </a:ext>
                </a:extLst>
              </a:tr>
              <a:tr h="355831">
                <a:tc>
                  <a:txBody>
                    <a:bodyPr/>
                    <a:lstStyle/>
                    <a:p>
                      <a:r>
                        <a:rPr lang="en-GB" sz="2000" b="1">
                          <a:solidFill>
                            <a:srgbClr val="000000"/>
                          </a:solidFill>
                          <a:effectLst/>
                          <a:latin typeface="+mn-lt"/>
                          <a:ea typeface="Calibri" panose="020F0502020204030204" pitchFamily="34" charset="0"/>
                          <a:cs typeface="Calibri" panose="020F0502020204030204" pitchFamily="34" charset="0"/>
                        </a:rPr>
                        <a:t> </a:t>
                      </a:r>
                      <a:r>
                        <a:rPr lang="en-US" sz="2000" b="1">
                          <a:solidFill>
                            <a:srgbClr val="000000"/>
                          </a:solidFill>
                          <a:effectLst/>
                          <a:latin typeface="+mn-lt"/>
                          <a:ea typeface="Calibri" panose="020F0502020204030204" pitchFamily="34" charset="0"/>
                          <a:cs typeface="Calibri" panose="020F0502020204030204" pitchFamily="34" charset="0"/>
                        </a:rPr>
                        <a:t>CREAM</a:t>
                      </a:r>
                      <a:endParaRPr lang="en-ZA" sz="2000">
                        <a:effectLst/>
                        <a:latin typeface="+mn-lt"/>
                        <a:ea typeface="Calibri" panose="020F0502020204030204" pitchFamily="34" charset="0"/>
                        <a:cs typeface="Times New Roman" panose="02020603050405020304" pitchFamily="18" charset="0"/>
                      </a:endParaRPr>
                    </a:p>
                  </a:txBody>
                  <a:tcPr marL="9525" marR="9525" marT="9525" marB="0" anchor="ctr">
                    <a:lnL w="38100" cap="flat" cmpd="sng" algn="ctr">
                      <a:solidFill>
                        <a:srgbClr val="92D050"/>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tc>
                  <a:txBody>
                    <a:bodyPr/>
                    <a:lstStyle/>
                    <a:p>
                      <a:pPr marR="80645" algn="ctr">
                        <a:tabLst>
                          <a:tab pos="1700530" algn="l"/>
                        </a:tabLst>
                      </a:pPr>
                      <a:r>
                        <a:rPr lang="en-ZA" sz="2000" b="1">
                          <a:solidFill>
                            <a:srgbClr val="FF0000"/>
                          </a:solidFill>
                          <a:effectLst/>
                          <a:latin typeface="+mn-lt"/>
                          <a:ea typeface="Times New Roman" panose="02020603050405020304" pitchFamily="18" charset="0"/>
                          <a:cs typeface="Times New Roman" panose="02020603050405020304" pitchFamily="18" charset="0"/>
                        </a:rPr>
                        <a:t>-3.1</a:t>
                      </a:r>
                      <a:endParaRPr lang="en-ZA" sz="2000">
                        <a:effectLst/>
                        <a:latin typeface="+mn-lt"/>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tc>
                  <a:txBody>
                    <a:bodyPr/>
                    <a:lstStyle/>
                    <a:p>
                      <a:pPr marR="210185" algn="ctr"/>
                      <a:r>
                        <a:rPr lang="en-ZA" sz="2000" b="1" dirty="0">
                          <a:solidFill>
                            <a:srgbClr val="000000"/>
                          </a:solidFill>
                          <a:effectLst/>
                          <a:latin typeface="+mn-lt"/>
                          <a:ea typeface="Times New Roman" panose="02020603050405020304" pitchFamily="18" charset="0"/>
                          <a:cs typeface="Times New Roman" panose="02020603050405020304" pitchFamily="18" charset="0"/>
                        </a:rPr>
                        <a:t>8.6</a:t>
                      </a:r>
                      <a:endParaRPr lang="en-ZA" sz="2000" dirty="0">
                        <a:effectLst/>
                        <a:latin typeface="+mn-lt"/>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9BBB59"/>
                      </a:solidFill>
                      <a:prstDash val="solid"/>
                      <a:round/>
                      <a:headEnd type="none" w="med" len="med"/>
                      <a:tailEnd type="none" w="med" len="med"/>
                    </a:lnL>
                    <a:lnR w="38100" cap="flat" cmpd="sng" algn="ctr">
                      <a:solidFill>
                        <a:srgbClr val="92D050"/>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extLst>
                  <a:ext uri="{0D108BD9-81ED-4DB2-BD59-A6C34878D82A}">
                    <a16:rowId xmlns:a16="http://schemas.microsoft.com/office/drawing/2014/main" val="3550444106"/>
                  </a:ext>
                </a:extLst>
              </a:tr>
            </a:tbl>
          </a:graphicData>
        </a:graphic>
      </p:graphicFrame>
    </p:spTree>
    <p:extLst>
      <p:ext uri="{BB962C8B-B14F-4D97-AF65-F5344CB8AC3E}">
        <p14:creationId xmlns:p14="http://schemas.microsoft.com/office/powerpoint/2010/main" val="1458644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31710" y="64620"/>
            <a:ext cx="11728580" cy="374469"/>
          </a:xfrm>
        </p:spPr>
        <p:txBody>
          <a:bodyPr>
            <a:noAutofit/>
          </a:bodyPr>
          <a:lstStyle/>
          <a:p>
            <a:pPr algn="ctr">
              <a:spcAft>
                <a:spcPts val="0"/>
              </a:spcAft>
            </a:pPr>
            <a:r>
              <a:rPr lang="en-US" sz="2200" b="1" dirty="0">
                <a:latin typeface="+mn-lt"/>
              </a:rPr>
              <a:t>CHANGES</a:t>
            </a:r>
            <a:r>
              <a:rPr lang="en-US" sz="2200" b="1" dirty="0">
                <a:latin typeface="Arial Rounded MT Bold" panose="020F0704030504030204" pitchFamily="34" charset="0"/>
              </a:rPr>
              <a:t> IN THE QUANTITIES OF RETAIL SALES OF SPECIFIC DAIRY PRODUCTS</a:t>
            </a:r>
          </a:p>
        </p:txBody>
      </p:sp>
      <p:sp>
        <p:nvSpPr>
          <p:cNvPr id="8" name="TextBox 7"/>
          <p:cNvSpPr txBox="1"/>
          <p:nvPr/>
        </p:nvSpPr>
        <p:spPr>
          <a:xfrm>
            <a:off x="1863358" y="6371708"/>
            <a:ext cx="5856651" cy="297454"/>
          </a:xfrm>
          <a:prstGeom prst="rect">
            <a:avLst/>
          </a:prstGeom>
          <a:noFill/>
        </p:spPr>
        <p:txBody>
          <a:bodyPr wrap="square" rtlCol="0">
            <a:spAutoFit/>
          </a:bodyPr>
          <a:lstStyle/>
          <a:p>
            <a:r>
              <a:rPr lang="en-ZA" sz="1333" dirty="0">
                <a:solidFill>
                  <a:prstClr val="black"/>
                </a:solidFill>
              </a:rPr>
              <a:t>Source: SAMPRO based on </a:t>
            </a:r>
            <a:r>
              <a:rPr lang="en-ZA" sz="1333" dirty="0" err="1">
                <a:solidFill>
                  <a:prstClr val="black"/>
                </a:solidFill>
              </a:rPr>
              <a:t>NielsenIQ</a:t>
            </a:r>
            <a:r>
              <a:rPr lang="en-ZA" sz="1333" dirty="0">
                <a:solidFill>
                  <a:prstClr val="black"/>
                </a:solidFill>
              </a:rPr>
              <a:t> September 2023 report</a:t>
            </a:r>
          </a:p>
        </p:txBody>
      </p:sp>
      <p:graphicFrame>
        <p:nvGraphicFramePr>
          <p:cNvPr id="2" name="Table 1">
            <a:extLst>
              <a:ext uri="{FF2B5EF4-FFF2-40B4-BE49-F238E27FC236}">
                <a16:creationId xmlns:a16="http://schemas.microsoft.com/office/drawing/2014/main" id="{C6B98E9B-5127-8143-53A5-F70B8DCF35CD}"/>
              </a:ext>
            </a:extLst>
          </p:cNvPr>
          <p:cNvGraphicFramePr>
            <a:graphicFrameLocks noGrp="1"/>
          </p:cNvGraphicFramePr>
          <p:nvPr>
            <p:extLst>
              <p:ext uri="{D42A27DB-BD31-4B8C-83A1-F6EECF244321}">
                <p14:modId xmlns:p14="http://schemas.microsoft.com/office/powerpoint/2010/main" val="283530254"/>
              </p:ext>
            </p:extLst>
          </p:nvPr>
        </p:nvGraphicFramePr>
        <p:xfrm>
          <a:off x="429208" y="439089"/>
          <a:ext cx="11644603" cy="6388424"/>
        </p:xfrm>
        <a:graphic>
          <a:graphicData uri="http://schemas.openxmlformats.org/drawingml/2006/table">
            <a:tbl>
              <a:tblPr firstRow="1" bandRow="1"/>
              <a:tblGrid>
                <a:gridCol w="2099010">
                  <a:extLst>
                    <a:ext uri="{9D8B030D-6E8A-4147-A177-3AD203B41FA5}">
                      <a16:colId xmlns:a16="http://schemas.microsoft.com/office/drawing/2014/main" val="420000057"/>
                    </a:ext>
                  </a:extLst>
                </a:gridCol>
                <a:gridCol w="1908542">
                  <a:extLst>
                    <a:ext uri="{9D8B030D-6E8A-4147-A177-3AD203B41FA5}">
                      <a16:colId xmlns:a16="http://schemas.microsoft.com/office/drawing/2014/main" val="3998259821"/>
                    </a:ext>
                  </a:extLst>
                </a:gridCol>
                <a:gridCol w="1909503">
                  <a:extLst>
                    <a:ext uri="{9D8B030D-6E8A-4147-A177-3AD203B41FA5}">
                      <a16:colId xmlns:a16="http://schemas.microsoft.com/office/drawing/2014/main" val="3067819146"/>
                    </a:ext>
                  </a:extLst>
                </a:gridCol>
                <a:gridCol w="1908542">
                  <a:extLst>
                    <a:ext uri="{9D8B030D-6E8A-4147-A177-3AD203B41FA5}">
                      <a16:colId xmlns:a16="http://schemas.microsoft.com/office/drawing/2014/main" val="2152619125"/>
                    </a:ext>
                  </a:extLst>
                </a:gridCol>
                <a:gridCol w="1909503">
                  <a:extLst>
                    <a:ext uri="{9D8B030D-6E8A-4147-A177-3AD203B41FA5}">
                      <a16:colId xmlns:a16="http://schemas.microsoft.com/office/drawing/2014/main" val="275355689"/>
                    </a:ext>
                  </a:extLst>
                </a:gridCol>
                <a:gridCol w="1909503">
                  <a:extLst>
                    <a:ext uri="{9D8B030D-6E8A-4147-A177-3AD203B41FA5}">
                      <a16:colId xmlns:a16="http://schemas.microsoft.com/office/drawing/2014/main" val="2350601957"/>
                    </a:ext>
                  </a:extLst>
                </a:gridCol>
              </a:tblGrid>
              <a:tr h="2375005">
                <a:tc>
                  <a:txBody>
                    <a:bodyPr/>
                    <a:lstStyle/>
                    <a:p>
                      <a:pPr algn="ctr">
                        <a:lnSpc>
                          <a:spcPct val="115000"/>
                        </a:lnSpc>
                        <a:spcAft>
                          <a:spcPts val="1000"/>
                        </a:spcAft>
                      </a:pPr>
                      <a:r>
                        <a:rPr lang="en-GB" sz="1800" b="1" dirty="0">
                          <a:solidFill>
                            <a:srgbClr val="000000"/>
                          </a:solidFill>
                          <a:effectLst/>
                          <a:latin typeface="+mn-lt"/>
                          <a:ea typeface="Times New Roman" panose="02020603050405020304" pitchFamily="18" charset="0"/>
                          <a:cs typeface="Calibri" panose="020F0502020204030204" pitchFamily="34" charset="0"/>
                        </a:rPr>
                        <a:t>PRODUCT</a:t>
                      </a:r>
                      <a:endParaRPr lang="en-ZA" sz="18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tc>
                  <a:txBody>
                    <a:bodyPr/>
                    <a:lstStyle/>
                    <a:p>
                      <a:pPr algn="ctr"/>
                      <a:r>
                        <a:rPr lang="en-GB" sz="1800" b="1" kern="1200" dirty="0">
                          <a:solidFill>
                            <a:srgbClr val="000000"/>
                          </a:solidFill>
                          <a:effectLst/>
                          <a:latin typeface="+mn-lt"/>
                          <a:ea typeface="Times New Roman" panose="02020603050405020304" pitchFamily="18" charset="0"/>
                          <a:cs typeface="Times New Roman" panose="02020603050405020304" pitchFamily="18" charset="0"/>
                        </a:rPr>
                        <a:t>Sales in the month of Sept. 2023 versus the sales in the</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800" b="1" kern="1200" dirty="0">
                          <a:solidFill>
                            <a:srgbClr val="000000"/>
                          </a:solidFill>
                          <a:effectLst/>
                          <a:latin typeface="+mn-lt"/>
                          <a:ea typeface="Times New Roman" panose="02020603050405020304" pitchFamily="18" charset="0"/>
                          <a:cs typeface="Times New Roman" panose="02020603050405020304" pitchFamily="18" charset="0"/>
                        </a:rPr>
                        <a:t>month of Sept. 2022 </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tc>
                  <a:txBody>
                    <a:bodyPr/>
                    <a:lstStyle/>
                    <a:p>
                      <a:pPr algn="ctr"/>
                      <a:r>
                        <a:rPr lang="en-GB" sz="1800" b="1" kern="1200" dirty="0">
                          <a:solidFill>
                            <a:srgbClr val="000000"/>
                          </a:solidFill>
                          <a:effectLst/>
                          <a:latin typeface="+mn-lt"/>
                          <a:ea typeface="Times New Roman" panose="02020603050405020304" pitchFamily="18" charset="0"/>
                          <a:cs typeface="Times New Roman" panose="02020603050405020304" pitchFamily="18" charset="0"/>
                        </a:rPr>
                        <a:t>Sales in the 3 months from July to Sept. 2023  versus the sales in the 3 months from July to Sept. 2022</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tc>
                  <a:txBody>
                    <a:bodyPr/>
                    <a:lstStyle/>
                    <a:p>
                      <a:pPr algn="ctr"/>
                      <a:r>
                        <a:rPr lang="en-GB" sz="1800" b="1" kern="1200" dirty="0">
                          <a:solidFill>
                            <a:srgbClr val="000000"/>
                          </a:solidFill>
                          <a:effectLst/>
                          <a:latin typeface="+mn-lt"/>
                          <a:ea typeface="Times New Roman" panose="02020603050405020304" pitchFamily="18" charset="0"/>
                          <a:cs typeface="Times New Roman" panose="02020603050405020304" pitchFamily="18" charset="0"/>
                        </a:rPr>
                        <a:t>Sales in the 6 months from Apr. 2023 to Sept. 2023   </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800" b="1" kern="1200" dirty="0">
                          <a:solidFill>
                            <a:srgbClr val="000000"/>
                          </a:solidFill>
                          <a:effectLst/>
                          <a:latin typeface="+mn-lt"/>
                          <a:ea typeface="Times New Roman" panose="02020603050405020304" pitchFamily="18" charset="0"/>
                          <a:cs typeface="Times New Roman" panose="02020603050405020304" pitchFamily="18" charset="0"/>
                        </a:rPr>
                        <a:t>versus the sales in the 6 months from</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800" b="1" kern="1200" dirty="0">
                          <a:solidFill>
                            <a:srgbClr val="000000"/>
                          </a:solidFill>
                          <a:effectLst/>
                          <a:latin typeface="+mn-lt"/>
                          <a:ea typeface="Times New Roman" panose="02020603050405020304" pitchFamily="18" charset="0"/>
                          <a:cs typeface="Times New Roman" panose="02020603050405020304" pitchFamily="18" charset="0"/>
                        </a:rPr>
                        <a:t>Apr. 2022 to Sept. 2022</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tc>
                  <a:txBody>
                    <a:bodyPr/>
                    <a:lstStyle/>
                    <a:p>
                      <a:pPr algn="ctr"/>
                      <a:r>
                        <a:rPr lang="en-GB" sz="1800" b="1" kern="1200" dirty="0">
                          <a:solidFill>
                            <a:srgbClr val="000000"/>
                          </a:solidFill>
                          <a:effectLst/>
                          <a:latin typeface="+mn-lt"/>
                          <a:ea typeface="Times New Roman" panose="02020603050405020304" pitchFamily="18" charset="0"/>
                          <a:cs typeface="Times New Roman" panose="02020603050405020304" pitchFamily="18" charset="0"/>
                        </a:rPr>
                        <a:t>Sales in the 9 months from Jan. 2023 to Sept. 2023  </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800" b="1" kern="1200" dirty="0">
                          <a:solidFill>
                            <a:srgbClr val="000000"/>
                          </a:solidFill>
                          <a:effectLst/>
                          <a:latin typeface="+mn-lt"/>
                          <a:ea typeface="Times New Roman" panose="02020603050405020304" pitchFamily="18" charset="0"/>
                          <a:cs typeface="Times New Roman" panose="02020603050405020304" pitchFamily="18" charset="0"/>
                        </a:rPr>
                        <a:t>versus the sales in the 9 months from</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800" b="1" kern="1200" dirty="0">
                          <a:solidFill>
                            <a:srgbClr val="000000"/>
                          </a:solidFill>
                          <a:effectLst/>
                          <a:latin typeface="+mn-lt"/>
                          <a:ea typeface="Times New Roman" panose="02020603050405020304" pitchFamily="18" charset="0"/>
                          <a:cs typeface="Times New Roman" panose="02020603050405020304" pitchFamily="18" charset="0"/>
                        </a:rPr>
                        <a:t>Jan. 2022 to Sept. 2022</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tc>
                  <a:txBody>
                    <a:bodyPr/>
                    <a:lstStyle/>
                    <a:p>
                      <a:pPr algn="ctr"/>
                      <a:r>
                        <a:rPr lang="en-GB" sz="1800" b="1" kern="1200" dirty="0">
                          <a:solidFill>
                            <a:srgbClr val="000000"/>
                          </a:solidFill>
                          <a:effectLst/>
                          <a:latin typeface="+mn-lt"/>
                          <a:ea typeface="Times New Roman" panose="02020603050405020304" pitchFamily="18" charset="0"/>
                          <a:cs typeface="Times New Roman" panose="02020603050405020304" pitchFamily="18" charset="0"/>
                        </a:rPr>
                        <a:t>Sales in the 12 months from Oct. 2022 to Sept. 2023  </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800" b="1" kern="1200" dirty="0">
                          <a:solidFill>
                            <a:srgbClr val="000000"/>
                          </a:solidFill>
                          <a:effectLst/>
                          <a:latin typeface="+mn-lt"/>
                          <a:ea typeface="Times New Roman" panose="02020603050405020304" pitchFamily="18" charset="0"/>
                          <a:cs typeface="Times New Roman" panose="02020603050405020304" pitchFamily="18" charset="0"/>
                        </a:rPr>
                        <a:t>versus the sales in the 12 months from</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800" b="1" kern="1200" dirty="0">
                          <a:solidFill>
                            <a:srgbClr val="000000"/>
                          </a:solidFill>
                          <a:effectLst/>
                          <a:latin typeface="+mn-lt"/>
                          <a:ea typeface="Times New Roman" panose="02020603050405020304" pitchFamily="18" charset="0"/>
                          <a:cs typeface="Times New Roman" panose="02020603050405020304" pitchFamily="18" charset="0"/>
                        </a:rPr>
                        <a:t>Oct. 2021 to Sept. 2022 </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extLst>
                  <a:ext uri="{0D108BD9-81ED-4DB2-BD59-A6C34878D82A}">
                    <a16:rowId xmlns:a16="http://schemas.microsoft.com/office/drawing/2014/main" val="924956424"/>
                  </a:ext>
                </a:extLst>
              </a:tr>
              <a:tr h="248723">
                <a:tc>
                  <a:txBody>
                    <a:bodyPr/>
                    <a:lstStyle/>
                    <a:p>
                      <a:pPr>
                        <a:lnSpc>
                          <a:spcPct val="115000"/>
                        </a:lnSpc>
                        <a:spcAft>
                          <a:spcPts val="1000"/>
                        </a:spcAft>
                      </a:pPr>
                      <a:r>
                        <a:rPr lang="en-GB"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40" marR="658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ts val="1650"/>
                        </a:lnSpc>
                      </a:pPr>
                      <a:r>
                        <a:rPr lang="en-GB" sz="13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a:t>
                      </a:r>
                      <a:endParaRPr lang="en-ZA" sz="10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ts val="1650"/>
                        </a:lnSpc>
                      </a:pPr>
                      <a:r>
                        <a:rPr lang="en-GB" sz="13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 </a:t>
                      </a:r>
                      <a:endParaRPr lang="en-ZA" sz="10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ts val="1650"/>
                        </a:lnSpc>
                      </a:pPr>
                      <a:r>
                        <a:rPr lang="en-GB" sz="13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a:t>
                      </a:r>
                      <a:endParaRPr lang="en-ZA" sz="10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ts val="1650"/>
                        </a:lnSpc>
                      </a:pPr>
                      <a:r>
                        <a:rPr lang="en-GB" sz="13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 </a:t>
                      </a:r>
                      <a:endParaRPr lang="en-ZA" sz="10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ts val="1650"/>
                        </a:lnSpc>
                      </a:pPr>
                      <a:r>
                        <a:rPr lang="en-GB" sz="13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a:t>
                      </a:r>
                      <a:endParaRPr lang="en-ZA" sz="10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extLst>
                  <a:ext uri="{0D108BD9-81ED-4DB2-BD59-A6C34878D82A}">
                    <a16:rowId xmlns:a16="http://schemas.microsoft.com/office/drawing/2014/main" val="3487689482"/>
                  </a:ext>
                </a:extLst>
              </a:tr>
              <a:tr h="339320">
                <a:tc>
                  <a:txBody>
                    <a:bodyPr/>
                    <a:lstStyle/>
                    <a:p>
                      <a:r>
                        <a:rPr lang="en-GB" sz="2000" b="1" dirty="0">
                          <a:solidFill>
                            <a:srgbClr val="000000"/>
                          </a:solidFill>
                          <a:effectLst/>
                          <a:latin typeface="+mn-lt"/>
                          <a:ea typeface="Times New Roman" panose="02020603050405020304" pitchFamily="18" charset="0"/>
                          <a:cs typeface="Calibri" panose="020F0502020204030204" pitchFamily="34" charset="0"/>
                        </a:rPr>
                        <a:t>FRESH MILK</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dirty="0">
                          <a:solidFill>
                            <a:srgbClr val="FF0000"/>
                          </a:solidFill>
                          <a:effectLst/>
                          <a:latin typeface="+mn-lt"/>
                          <a:ea typeface="Times New Roman" panose="02020603050405020304" pitchFamily="18" charset="0"/>
                          <a:cs typeface="Calibri" panose="020F0502020204030204" pitchFamily="34" charset="0"/>
                        </a:rPr>
                        <a:t>-6.5</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FF0000"/>
                          </a:solidFill>
                          <a:effectLst/>
                          <a:latin typeface="+mn-lt"/>
                          <a:ea typeface="Times New Roman" panose="02020603050405020304" pitchFamily="18" charset="0"/>
                          <a:cs typeface="Calibri" panose="020F0502020204030204" pitchFamily="34" charset="0"/>
                        </a:rPr>
                        <a:t>-6.4</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FF0000"/>
                          </a:solidFill>
                          <a:effectLst/>
                          <a:latin typeface="+mn-lt"/>
                          <a:ea typeface="Times New Roman" panose="02020603050405020304" pitchFamily="18" charset="0"/>
                          <a:cs typeface="Calibri" panose="020F0502020204030204" pitchFamily="34" charset="0"/>
                        </a:rPr>
                        <a:t>-6.2</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FF0000"/>
                          </a:solidFill>
                          <a:effectLst/>
                          <a:latin typeface="+mn-lt"/>
                          <a:ea typeface="Times New Roman" panose="02020603050405020304" pitchFamily="18" charset="0"/>
                          <a:cs typeface="Calibri" panose="020F0502020204030204" pitchFamily="34" charset="0"/>
                        </a:rPr>
                        <a:t>-6.1</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FF0000"/>
                          </a:solidFill>
                          <a:effectLst/>
                          <a:latin typeface="+mn-lt"/>
                          <a:ea typeface="Times New Roman" panose="02020603050405020304" pitchFamily="18" charset="0"/>
                          <a:cs typeface="Calibri" panose="020F0502020204030204" pitchFamily="34" charset="0"/>
                        </a:rPr>
                        <a:t>-5.8</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484316063"/>
                  </a:ext>
                </a:extLst>
              </a:tr>
              <a:tr h="339320">
                <a:tc>
                  <a:txBody>
                    <a:bodyPr/>
                    <a:lstStyle/>
                    <a:p>
                      <a:r>
                        <a:rPr lang="en-GB" sz="2000" b="1" dirty="0">
                          <a:solidFill>
                            <a:srgbClr val="000000"/>
                          </a:solidFill>
                          <a:effectLst/>
                          <a:latin typeface="+mn-lt"/>
                          <a:ea typeface="Times New Roman" panose="02020603050405020304" pitchFamily="18" charset="0"/>
                          <a:cs typeface="Calibri" panose="020F0502020204030204" pitchFamily="34" charset="0"/>
                        </a:rPr>
                        <a:t>UHT MILK</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dirty="0">
                          <a:solidFill>
                            <a:srgbClr val="FF0000"/>
                          </a:solidFill>
                          <a:effectLst/>
                          <a:latin typeface="+mn-lt"/>
                          <a:ea typeface="Times New Roman" panose="02020603050405020304" pitchFamily="18" charset="0"/>
                          <a:cs typeface="Calibri" panose="020F0502020204030204" pitchFamily="34" charset="0"/>
                        </a:rPr>
                        <a:t>-2.8</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FF0000"/>
                          </a:solidFill>
                          <a:effectLst/>
                          <a:latin typeface="+mn-lt"/>
                          <a:ea typeface="Times New Roman" panose="02020603050405020304" pitchFamily="18" charset="0"/>
                          <a:cs typeface="Calibri" panose="020F0502020204030204" pitchFamily="34" charset="0"/>
                        </a:rPr>
                        <a:t>-0.13</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FF0000"/>
                          </a:solidFill>
                          <a:effectLst/>
                          <a:latin typeface="+mn-lt"/>
                          <a:ea typeface="Times New Roman" panose="02020603050405020304" pitchFamily="18" charset="0"/>
                          <a:cs typeface="Calibri" panose="020F0502020204030204" pitchFamily="34" charset="0"/>
                        </a:rPr>
                        <a:t>-2.6</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FF0000"/>
                          </a:solidFill>
                          <a:effectLst/>
                          <a:latin typeface="+mn-lt"/>
                          <a:ea typeface="Times New Roman" panose="02020603050405020304" pitchFamily="18" charset="0"/>
                          <a:cs typeface="Calibri" panose="020F0502020204030204" pitchFamily="34" charset="0"/>
                        </a:rPr>
                        <a:t>-4.9</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FF0000"/>
                          </a:solidFill>
                          <a:effectLst/>
                          <a:latin typeface="+mn-lt"/>
                          <a:ea typeface="Times New Roman" panose="02020603050405020304" pitchFamily="18" charset="0"/>
                          <a:cs typeface="Calibri" panose="020F0502020204030204" pitchFamily="34" charset="0"/>
                        </a:rPr>
                        <a:t>-4.2</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extLst>
                  <a:ext uri="{0D108BD9-81ED-4DB2-BD59-A6C34878D82A}">
                    <a16:rowId xmlns:a16="http://schemas.microsoft.com/office/drawing/2014/main" val="243216410"/>
                  </a:ext>
                </a:extLst>
              </a:tr>
              <a:tr h="586421">
                <a:tc>
                  <a:txBody>
                    <a:bodyPr/>
                    <a:lstStyle/>
                    <a:p>
                      <a:r>
                        <a:rPr lang="en-GB" sz="2000" b="1" dirty="0">
                          <a:solidFill>
                            <a:srgbClr val="000000"/>
                          </a:solidFill>
                          <a:effectLst/>
                          <a:latin typeface="+mn-lt"/>
                          <a:ea typeface="Times New Roman" panose="02020603050405020304" pitchFamily="18" charset="0"/>
                          <a:cs typeface="Calibri" panose="020F0502020204030204" pitchFamily="34" charset="0"/>
                        </a:rPr>
                        <a:t>FLAVOURED MILK</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dirty="0">
                          <a:solidFill>
                            <a:srgbClr val="FF0000"/>
                          </a:solidFill>
                          <a:effectLst/>
                          <a:latin typeface="+mn-lt"/>
                          <a:ea typeface="Times New Roman" panose="02020603050405020304" pitchFamily="18" charset="0"/>
                          <a:cs typeface="Calibri" panose="020F0502020204030204" pitchFamily="34" charset="0"/>
                        </a:rPr>
                        <a:t>-8.8</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FF0000"/>
                          </a:solidFill>
                          <a:effectLst/>
                          <a:latin typeface="+mn-lt"/>
                          <a:ea typeface="Times New Roman" panose="02020603050405020304" pitchFamily="18" charset="0"/>
                          <a:cs typeface="Calibri" panose="020F0502020204030204" pitchFamily="34" charset="0"/>
                        </a:rPr>
                        <a:t>-10.9</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FF0000"/>
                          </a:solidFill>
                          <a:effectLst/>
                          <a:latin typeface="+mn-lt"/>
                          <a:ea typeface="Times New Roman" panose="02020603050405020304" pitchFamily="18" charset="0"/>
                          <a:cs typeface="Calibri" panose="020F0502020204030204" pitchFamily="34" charset="0"/>
                        </a:rPr>
                        <a:t>-11.5</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FF0000"/>
                          </a:solidFill>
                          <a:effectLst/>
                          <a:latin typeface="+mn-lt"/>
                          <a:ea typeface="Times New Roman" panose="02020603050405020304" pitchFamily="18" charset="0"/>
                          <a:cs typeface="Calibri" panose="020F0502020204030204" pitchFamily="34" charset="0"/>
                        </a:rPr>
                        <a:t>-11.5</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FF0000"/>
                          </a:solidFill>
                          <a:effectLst/>
                          <a:latin typeface="+mn-lt"/>
                          <a:ea typeface="Times New Roman" panose="02020603050405020304" pitchFamily="18" charset="0"/>
                          <a:cs typeface="Calibri" panose="020F0502020204030204" pitchFamily="34" charset="0"/>
                        </a:rPr>
                        <a:t>-10.7</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3684375285"/>
                  </a:ext>
                </a:extLst>
              </a:tr>
              <a:tr h="339320">
                <a:tc>
                  <a:txBody>
                    <a:bodyPr/>
                    <a:lstStyle/>
                    <a:p>
                      <a:r>
                        <a:rPr lang="en-GB" sz="2000" b="1" dirty="0">
                          <a:solidFill>
                            <a:srgbClr val="000000"/>
                          </a:solidFill>
                          <a:effectLst/>
                          <a:latin typeface="+mn-lt"/>
                          <a:ea typeface="Times New Roman" panose="02020603050405020304" pitchFamily="18" charset="0"/>
                          <a:cs typeface="Calibri" panose="020F0502020204030204" pitchFamily="34" charset="0"/>
                        </a:rPr>
                        <a:t>YOGHURT</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dirty="0">
                          <a:solidFill>
                            <a:srgbClr val="FF0000"/>
                          </a:solidFill>
                          <a:effectLst/>
                          <a:latin typeface="+mn-lt"/>
                          <a:ea typeface="Times New Roman" panose="02020603050405020304" pitchFamily="18" charset="0"/>
                          <a:cs typeface="Calibri" panose="020F0502020204030204" pitchFamily="34" charset="0"/>
                        </a:rPr>
                        <a:t>-1.8</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FF0000"/>
                          </a:solidFill>
                          <a:effectLst/>
                          <a:latin typeface="+mn-lt"/>
                          <a:ea typeface="Times New Roman" panose="02020603050405020304" pitchFamily="18" charset="0"/>
                          <a:cs typeface="Calibri" panose="020F0502020204030204" pitchFamily="34" charset="0"/>
                        </a:rPr>
                        <a:t>-7.1</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FF0000"/>
                          </a:solidFill>
                          <a:effectLst/>
                          <a:latin typeface="+mn-lt"/>
                          <a:ea typeface="Times New Roman" panose="02020603050405020304" pitchFamily="18" charset="0"/>
                          <a:cs typeface="Calibri" panose="020F0502020204030204" pitchFamily="34" charset="0"/>
                        </a:rPr>
                        <a:t>-8.5</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FF0000"/>
                          </a:solidFill>
                          <a:effectLst/>
                          <a:latin typeface="+mn-lt"/>
                          <a:ea typeface="Times New Roman" panose="02020603050405020304" pitchFamily="18" charset="0"/>
                          <a:cs typeface="Calibri" panose="020F0502020204030204" pitchFamily="34" charset="0"/>
                        </a:rPr>
                        <a:t>-8.5</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FF0000"/>
                          </a:solidFill>
                          <a:effectLst/>
                          <a:latin typeface="+mn-lt"/>
                          <a:ea typeface="Times New Roman" panose="02020603050405020304" pitchFamily="18" charset="0"/>
                          <a:cs typeface="Calibri" panose="020F0502020204030204" pitchFamily="34" charset="0"/>
                        </a:rPr>
                        <a:t>-7.6</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extLst>
                  <a:ext uri="{0D108BD9-81ED-4DB2-BD59-A6C34878D82A}">
                    <a16:rowId xmlns:a16="http://schemas.microsoft.com/office/drawing/2014/main" val="3889837471"/>
                  </a:ext>
                </a:extLst>
              </a:tr>
              <a:tr h="339320">
                <a:tc>
                  <a:txBody>
                    <a:bodyPr/>
                    <a:lstStyle/>
                    <a:p>
                      <a:r>
                        <a:rPr lang="en-GB" sz="2000" b="1" dirty="0">
                          <a:solidFill>
                            <a:srgbClr val="000000"/>
                          </a:solidFill>
                          <a:effectLst/>
                          <a:latin typeface="+mn-lt"/>
                          <a:ea typeface="Times New Roman" panose="02020603050405020304" pitchFamily="18" charset="0"/>
                          <a:cs typeface="Calibri" panose="020F0502020204030204" pitchFamily="34" charset="0"/>
                        </a:rPr>
                        <a:t>MAAS</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dirty="0">
                          <a:solidFill>
                            <a:srgbClr val="FF0000"/>
                          </a:solidFill>
                          <a:effectLst/>
                          <a:latin typeface="+mn-lt"/>
                          <a:ea typeface="Times New Roman" panose="02020603050405020304" pitchFamily="18" charset="0"/>
                          <a:cs typeface="Calibri" panose="020F0502020204030204" pitchFamily="34" charset="0"/>
                        </a:rPr>
                        <a:t>-2.4</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dirty="0">
                          <a:solidFill>
                            <a:srgbClr val="FF0000"/>
                          </a:solidFill>
                          <a:effectLst/>
                          <a:latin typeface="+mn-lt"/>
                          <a:ea typeface="Times New Roman" panose="02020603050405020304" pitchFamily="18" charset="0"/>
                          <a:cs typeface="Calibri" panose="020F0502020204030204" pitchFamily="34" charset="0"/>
                        </a:rPr>
                        <a:t>-6.6</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FF0000"/>
                          </a:solidFill>
                          <a:effectLst/>
                          <a:latin typeface="+mn-lt"/>
                          <a:ea typeface="Times New Roman" panose="02020603050405020304" pitchFamily="18" charset="0"/>
                          <a:cs typeface="Calibri" panose="020F0502020204030204" pitchFamily="34" charset="0"/>
                        </a:rPr>
                        <a:t>-7.9</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FF0000"/>
                          </a:solidFill>
                          <a:effectLst/>
                          <a:latin typeface="+mn-lt"/>
                          <a:ea typeface="Times New Roman" panose="02020603050405020304" pitchFamily="18" charset="0"/>
                          <a:cs typeface="Calibri" panose="020F0502020204030204" pitchFamily="34" charset="0"/>
                        </a:rPr>
                        <a:t>-7.2</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FF0000"/>
                          </a:solidFill>
                          <a:effectLst/>
                          <a:latin typeface="+mn-lt"/>
                          <a:ea typeface="Times New Roman" panose="02020603050405020304" pitchFamily="18" charset="0"/>
                          <a:cs typeface="Calibri" panose="020F0502020204030204" pitchFamily="34" charset="0"/>
                        </a:rPr>
                        <a:t>-5.9</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916148544"/>
                  </a:ext>
                </a:extLst>
              </a:tr>
              <a:tr h="586421">
                <a:tc>
                  <a:txBody>
                    <a:bodyPr/>
                    <a:lstStyle/>
                    <a:p>
                      <a:r>
                        <a:rPr lang="en-GB" sz="2000" b="1" dirty="0">
                          <a:solidFill>
                            <a:srgbClr val="000000"/>
                          </a:solidFill>
                          <a:effectLst/>
                          <a:latin typeface="+mn-lt"/>
                          <a:ea typeface="Times New Roman" panose="02020603050405020304" pitchFamily="18" charset="0"/>
                          <a:cs typeface="Calibri" panose="020F0502020204030204" pitchFamily="34" charset="0"/>
                        </a:rPr>
                        <a:t>Pre-packaged cheese</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dirty="0">
                          <a:solidFill>
                            <a:srgbClr val="FF0000"/>
                          </a:solidFill>
                          <a:effectLst/>
                          <a:latin typeface="+mn-lt"/>
                          <a:ea typeface="Times New Roman" panose="02020603050405020304" pitchFamily="18" charset="0"/>
                          <a:cs typeface="Calibri" panose="020F0502020204030204" pitchFamily="34" charset="0"/>
                        </a:rPr>
                        <a:t>-3.4</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FF0000"/>
                          </a:solidFill>
                          <a:effectLst/>
                          <a:latin typeface="+mn-lt"/>
                          <a:ea typeface="Times New Roman" panose="02020603050405020304" pitchFamily="18" charset="0"/>
                          <a:cs typeface="Calibri" panose="020F0502020204030204" pitchFamily="34" charset="0"/>
                        </a:rPr>
                        <a:t>-1.5</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FF0000"/>
                          </a:solidFill>
                          <a:effectLst/>
                          <a:latin typeface="+mn-lt"/>
                          <a:ea typeface="Times New Roman" panose="02020603050405020304" pitchFamily="18" charset="0"/>
                          <a:cs typeface="Calibri" panose="020F0502020204030204" pitchFamily="34" charset="0"/>
                        </a:rPr>
                        <a:t>-1.0</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FF0000"/>
                          </a:solidFill>
                          <a:effectLst/>
                          <a:latin typeface="+mn-lt"/>
                          <a:ea typeface="Times New Roman" panose="02020603050405020304" pitchFamily="18" charset="0"/>
                          <a:cs typeface="Calibri" panose="020F0502020204030204" pitchFamily="34" charset="0"/>
                        </a:rPr>
                        <a:t>-1.6</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FF0000"/>
                          </a:solidFill>
                          <a:effectLst/>
                          <a:latin typeface="+mn-lt"/>
                          <a:ea typeface="Times New Roman" panose="02020603050405020304" pitchFamily="18" charset="0"/>
                          <a:cs typeface="Calibri" panose="020F0502020204030204" pitchFamily="34" charset="0"/>
                        </a:rPr>
                        <a:t>-1.1</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extLst>
                  <a:ext uri="{0D108BD9-81ED-4DB2-BD59-A6C34878D82A}">
                    <a16:rowId xmlns:a16="http://schemas.microsoft.com/office/drawing/2014/main" val="2457788770"/>
                  </a:ext>
                </a:extLst>
              </a:tr>
              <a:tr h="415701">
                <a:tc>
                  <a:txBody>
                    <a:bodyPr/>
                    <a:lstStyle/>
                    <a:p>
                      <a:r>
                        <a:rPr lang="en-GB" sz="2000" b="1" dirty="0">
                          <a:solidFill>
                            <a:srgbClr val="000000"/>
                          </a:solidFill>
                          <a:effectLst/>
                          <a:latin typeface="+mn-lt"/>
                          <a:ea typeface="Times New Roman" panose="02020603050405020304" pitchFamily="18" charset="0"/>
                          <a:cs typeface="Calibri" panose="020F0502020204030204" pitchFamily="34" charset="0"/>
                        </a:rPr>
                        <a:t>Cream cheese</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dirty="0">
                          <a:solidFill>
                            <a:srgbClr val="000000"/>
                          </a:solidFill>
                          <a:effectLst/>
                          <a:latin typeface="+mn-lt"/>
                          <a:ea typeface="Times New Roman" panose="02020603050405020304" pitchFamily="18" charset="0"/>
                          <a:cs typeface="Calibri" panose="020F0502020204030204" pitchFamily="34" charset="0"/>
                        </a:rPr>
                        <a:t>19.0</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15.9</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11.3</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8.4</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5.6</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2763872679"/>
                  </a:ext>
                </a:extLst>
              </a:tr>
              <a:tr h="339320">
                <a:tc>
                  <a:txBody>
                    <a:bodyPr/>
                    <a:lstStyle/>
                    <a:p>
                      <a:r>
                        <a:rPr lang="en-GB" sz="2000" b="1" dirty="0">
                          <a:solidFill>
                            <a:srgbClr val="000000"/>
                          </a:solidFill>
                          <a:effectLst/>
                          <a:latin typeface="+mn-lt"/>
                          <a:ea typeface="Times New Roman" panose="02020603050405020304" pitchFamily="18" charset="0"/>
                          <a:cs typeface="Calibri" panose="020F0502020204030204" pitchFamily="34" charset="0"/>
                        </a:rPr>
                        <a:t>BUTTER</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dirty="0">
                          <a:solidFill>
                            <a:srgbClr val="FF0000"/>
                          </a:solidFill>
                          <a:effectLst/>
                          <a:latin typeface="+mn-lt"/>
                          <a:ea typeface="Times New Roman" panose="02020603050405020304" pitchFamily="18" charset="0"/>
                          <a:cs typeface="Calibri" panose="020F0502020204030204" pitchFamily="34" charset="0"/>
                        </a:rPr>
                        <a:t>-15.4</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dirty="0">
                          <a:solidFill>
                            <a:srgbClr val="FF0000"/>
                          </a:solidFill>
                          <a:effectLst/>
                          <a:latin typeface="+mn-lt"/>
                          <a:ea typeface="Times New Roman" panose="02020603050405020304" pitchFamily="18" charset="0"/>
                          <a:cs typeface="Calibri" panose="020F0502020204030204" pitchFamily="34" charset="0"/>
                        </a:rPr>
                        <a:t>-3.5</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dirty="0">
                          <a:solidFill>
                            <a:srgbClr val="FF0000"/>
                          </a:solidFill>
                          <a:effectLst/>
                          <a:latin typeface="+mn-lt"/>
                          <a:ea typeface="Times New Roman" panose="02020603050405020304" pitchFamily="18" charset="0"/>
                          <a:cs typeface="Calibri" panose="020F0502020204030204" pitchFamily="34" charset="0"/>
                        </a:rPr>
                        <a:t>-4.0</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dirty="0">
                          <a:solidFill>
                            <a:srgbClr val="FF0000"/>
                          </a:solidFill>
                          <a:effectLst/>
                          <a:latin typeface="+mn-lt"/>
                          <a:ea typeface="Times New Roman" panose="02020603050405020304" pitchFamily="18" charset="0"/>
                          <a:cs typeface="Calibri" panose="020F0502020204030204" pitchFamily="34" charset="0"/>
                        </a:rPr>
                        <a:t>-6.6</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dirty="0">
                          <a:solidFill>
                            <a:srgbClr val="FF0000"/>
                          </a:solidFill>
                          <a:effectLst/>
                          <a:latin typeface="+mn-lt"/>
                          <a:ea typeface="Times New Roman" panose="02020603050405020304" pitchFamily="18" charset="0"/>
                          <a:cs typeface="Calibri" panose="020F0502020204030204" pitchFamily="34" charset="0"/>
                        </a:rPr>
                        <a:t>-5.8</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extLst>
                  <a:ext uri="{0D108BD9-81ED-4DB2-BD59-A6C34878D82A}">
                    <a16:rowId xmlns:a16="http://schemas.microsoft.com/office/drawing/2014/main" val="3301385649"/>
                  </a:ext>
                </a:extLst>
              </a:tr>
              <a:tr h="339320">
                <a:tc>
                  <a:txBody>
                    <a:bodyPr/>
                    <a:lstStyle/>
                    <a:p>
                      <a:r>
                        <a:rPr lang="en-GB" sz="2000" b="1" dirty="0">
                          <a:solidFill>
                            <a:srgbClr val="000000"/>
                          </a:solidFill>
                          <a:effectLst/>
                          <a:latin typeface="+mn-lt"/>
                          <a:ea typeface="Times New Roman" panose="02020603050405020304" pitchFamily="18" charset="0"/>
                          <a:cs typeface="Calibri" panose="020F0502020204030204" pitchFamily="34" charset="0"/>
                        </a:rPr>
                        <a:t>CREAM</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dirty="0">
                          <a:solidFill>
                            <a:srgbClr val="000000"/>
                          </a:solidFill>
                          <a:effectLst/>
                          <a:latin typeface="+mn-lt"/>
                          <a:ea typeface="Times New Roman" panose="02020603050405020304" pitchFamily="18" charset="0"/>
                          <a:cs typeface="Calibri" panose="020F0502020204030204" pitchFamily="34" charset="0"/>
                        </a:rPr>
                        <a:t>2.1</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dirty="0">
                          <a:solidFill>
                            <a:srgbClr val="FF0000"/>
                          </a:solidFill>
                          <a:effectLst/>
                          <a:latin typeface="+mn-lt"/>
                          <a:ea typeface="Times New Roman" panose="02020603050405020304" pitchFamily="18" charset="0"/>
                          <a:cs typeface="Calibri" panose="020F0502020204030204" pitchFamily="34" charset="0"/>
                        </a:rPr>
                        <a:t>-1.3</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dirty="0">
                          <a:solidFill>
                            <a:srgbClr val="FF0000"/>
                          </a:solidFill>
                          <a:effectLst/>
                          <a:latin typeface="+mn-lt"/>
                          <a:ea typeface="Times New Roman" panose="02020603050405020304" pitchFamily="18" charset="0"/>
                          <a:cs typeface="Calibri" panose="020F0502020204030204" pitchFamily="34" charset="0"/>
                        </a:rPr>
                        <a:t>-2.3</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dirty="0">
                          <a:solidFill>
                            <a:srgbClr val="FF0000"/>
                          </a:solidFill>
                          <a:effectLst/>
                          <a:latin typeface="+mn-lt"/>
                          <a:ea typeface="Times New Roman" panose="02020603050405020304" pitchFamily="18" charset="0"/>
                          <a:cs typeface="Calibri" panose="020F0502020204030204" pitchFamily="34" charset="0"/>
                        </a:rPr>
                        <a:t>-2.7</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dirty="0">
                          <a:solidFill>
                            <a:srgbClr val="FF0000"/>
                          </a:solidFill>
                          <a:effectLst/>
                          <a:latin typeface="+mn-lt"/>
                          <a:ea typeface="Times New Roman" panose="02020603050405020304" pitchFamily="18" charset="0"/>
                          <a:cs typeface="Calibri" panose="020F0502020204030204" pitchFamily="34" charset="0"/>
                        </a:rPr>
                        <a:t>-3.1</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3149391131"/>
                  </a:ext>
                </a:extLst>
              </a:tr>
            </a:tbl>
          </a:graphicData>
        </a:graphic>
      </p:graphicFrame>
    </p:spTree>
    <p:extLst>
      <p:ext uri="{BB962C8B-B14F-4D97-AF65-F5344CB8AC3E}">
        <p14:creationId xmlns:p14="http://schemas.microsoft.com/office/powerpoint/2010/main" val="3671099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71061" y="114249"/>
            <a:ext cx="11849878" cy="1014755"/>
          </a:xfrm>
        </p:spPr>
        <p:txBody>
          <a:bodyPr>
            <a:noAutofit/>
          </a:bodyPr>
          <a:lstStyle/>
          <a:p>
            <a:pPr algn="ctr">
              <a:spcAft>
                <a:spcPts val="0"/>
              </a:spcAft>
            </a:pPr>
            <a:r>
              <a:rPr lang="en-US" sz="2400" b="1" dirty="0">
                <a:latin typeface="+mn-lt"/>
              </a:rPr>
              <a:t>THE AVERAGE RETAIL PRICES OF SPECIFIC DAIRY PRODUCTS IN SEPTEMBER 2023, COMPARED TO THE AVERAGE RETAIL PRICES OF THE PRODUCTS CONCERNED IN SPECIFIC PREVIOUS MONTHS OF 2022 AND 2021</a:t>
            </a:r>
            <a:br>
              <a:rPr lang="en-US" sz="2000" b="1" dirty="0">
                <a:latin typeface="Arial Rounded MT Bold" panose="020F0704030504030204" pitchFamily="34" charset="0"/>
              </a:rPr>
            </a:br>
            <a:endParaRPr lang="en-US" sz="2000" b="1" dirty="0">
              <a:latin typeface="Arial Rounded MT Bold" panose="020F0704030504030204" pitchFamily="34" charset="0"/>
            </a:endParaRPr>
          </a:p>
        </p:txBody>
      </p:sp>
      <p:sp>
        <p:nvSpPr>
          <p:cNvPr id="8" name="TextBox 7"/>
          <p:cNvSpPr txBox="1"/>
          <p:nvPr/>
        </p:nvSpPr>
        <p:spPr>
          <a:xfrm>
            <a:off x="1845603" y="6446297"/>
            <a:ext cx="5856651" cy="297454"/>
          </a:xfrm>
          <a:prstGeom prst="rect">
            <a:avLst/>
          </a:prstGeom>
          <a:noFill/>
        </p:spPr>
        <p:txBody>
          <a:bodyPr wrap="square" rtlCol="0">
            <a:spAutoFit/>
          </a:bodyPr>
          <a:lstStyle/>
          <a:p>
            <a:r>
              <a:rPr lang="en-ZA" sz="1333" dirty="0">
                <a:solidFill>
                  <a:prstClr val="black"/>
                </a:solidFill>
              </a:rPr>
              <a:t>Source: SAMPRO based on </a:t>
            </a:r>
            <a:r>
              <a:rPr lang="en-ZA" sz="1333" dirty="0" err="1">
                <a:solidFill>
                  <a:prstClr val="black"/>
                </a:solidFill>
              </a:rPr>
              <a:t>NielsenIQ</a:t>
            </a:r>
            <a:r>
              <a:rPr lang="en-ZA" sz="1333" dirty="0">
                <a:solidFill>
                  <a:prstClr val="black"/>
                </a:solidFill>
              </a:rPr>
              <a:t> September 2023 report</a:t>
            </a:r>
          </a:p>
        </p:txBody>
      </p:sp>
      <p:graphicFrame>
        <p:nvGraphicFramePr>
          <p:cNvPr id="5" name="Table 4">
            <a:extLst>
              <a:ext uri="{FF2B5EF4-FFF2-40B4-BE49-F238E27FC236}">
                <a16:creationId xmlns:a16="http://schemas.microsoft.com/office/drawing/2014/main" id="{B31F43CF-86E4-7365-E595-39CFD9EBEFF9}"/>
              </a:ext>
            </a:extLst>
          </p:cNvPr>
          <p:cNvGraphicFramePr>
            <a:graphicFrameLocks noGrp="1"/>
          </p:cNvGraphicFramePr>
          <p:nvPr>
            <p:extLst>
              <p:ext uri="{D42A27DB-BD31-4B8C-83A1-F6EECF244321}">
                <p14:modId xmlns:p14="http://schemas.microsoft.com/office/powerpoint/2010/main" val="3593847745"/>
              </p:ext>
            </p:extLst>
          </p:nvPr>
        </p:nvGraphicFramePr>
        <p:xfrm>
          <a:off x="307910" y="1242205"/>
          <a:ext cx="11713029" cy="5501547"/>
        </p:xfrm>
        <a:graphic>
          <a:graphicData uri="http://schemas.openxmlformats.org/drawingml/2006/table">
            <a:tbl>
              <a:tblPr firstRow="1" bandRow="1"/>
              <a:tblGrid>
                <a:gridCol w="1787381">
                  <a:extLst>
                    <a:ext uri="{9D8B030D-6E8A-4147-A177-3AD203B41FA5}">
                      <a16:colId xmlns:a16="http://schemas.microsoft.com/office/drawing/2014/main" val="766504901"/>
                    </a:ext>
                  </a:extLst>
                </a:gridCol>
                <a:gridCol w="1384953">
                  <a:extLst>
                    <a:ext uri="{9D8B030D-6E8A-4147-A177-3AD203B41FA5}">
                      <a16:colId xmlns:a16="http://schemas.microsoft.com/office/drawing/2014/main" val="2854796150"/>
                    </a:ext>
                  </a:extLst>
                </a:gridCol>
                <a:gridCol w="1384953">
                  <a:extLst>
                    <a:ext uri="{9D8B030D-6E8A-4147-A177-3AD203B41FA5}">
                      <a16:colId xmlns:a16="http://schemas.microsoft.com/office/drawing/2014/main" val="3302553975"/>
                    </a:ext>
                  </a:extLst>
                </a:gridCol>
                <a:gridCol w="1385843">
                  <a:extLst>
                    <a:ext uri="{9D8B030D-6E8A-4147-A177-3AD203B41FA5}">
                      <a16:colId xmlns:a16="http://schemas.microsoft.com/office/drawing/2014/main" val="2347428160"/>
                    </a:ext>
                  </a:extLst>
                </a:gridCol>
                <a:gridCol w="1384953">
                  <a:extLst>
                    <a:ext uri="{9D8B030D-6E8A-4147-A177-3AD203B41FA5}">
                      <a16:colId xmlns:a16="http://schemas.microsoft.com/office/drawing/2014/main" val="1301337113"/>
                    </a:ext>
                  </a:extLst>
                </a:gridCol>
                <a:gridCol w="1543969">
                  <a:extLst>
                    <a:ext uri="{9D8B030D-6E8A-4147-A177-3AD203B41FA5}">
                      <a16:colId xmlns:a16="http://schemas.microsoft.com/office/drawing/2014/main" val="517145916"/>
                    </a:ext>
                  </a:extLst>
                </a:gridCol>
                <a:gridCol w="1398279">
                  <a:extLst>
                    <a:ext uri="{9D8B030D-6E8A-4147-A177-3AD203B41FA5}">
                      <a16:colId xmlns:a16="http://schemas.microsoft.com/office/drawing/2014/main" val="3918533186"/>
                    </a:ext>
                  </a:extLst>
                </a:gridCol>
                <a:gridCol w="1442698">
                  <a:extLst>
                    <a:ext uri="{9D8B030D-6E8A-4147-A177-3AD203B41FA5}">
                      <a16:colId xmlns:a16="http://schemas.microsoft.com/office/drawing/2014/main" val="586886583"/>
                    </a:ext>
                  </a:extLst>
                </a:gridCol>
              </a:tblGrid>
              <a:tr h="1120765">
                <a:tc>
                  <a:txBody>
                    <a:bodyPr/>
                    <a:lstStyle/>
                    <a:p>
                      <a:r>
                        <a:rPr lang="en-GB" sz="2000" b="1" dirty="0">
                          <a:solidFill>
                            <a:srgbClr val="000000"/>
                          </a:solidFill>
                          <a:effectLst/>
                          <a:latin typeface="+mn-lt"/>
                          <a:ea typeface="Times New Roman" panose="02020603050405020304" pitchFamily="18" charset="0"/>
                          <a:cs typeface="Calibri" panose="020F0502020204030204" pitchFamily="34" charset="0"/>
                        </a:rPr>
                        <a:t> </a:t>
                      </a:r>
                      <a:endParaRPr lang="en-ZA" sz="2000" dirty="0">
                        <a:solidFill>
                          <a:srgbClr val="000000"/>
                        </a:solidFill>
                        <a:effectLst/>
                        <a:latin typeface="+mn-lt"/>
                        <a:ea typeface="Calibri" panose="020F0502020204030204" pitchFamily="34" charset="0"/>
                        <a:cs typeface="Times New Roman" panose="02020603050405020304" pitchFamily="18" charset="0"/>
                      </a:endParaRPr>
                    </a:p>
                    <a:p>
                      <a:r>
                        <a:rPr lang="en-GB" sz="2000" b="1" dirty="0">
                          <a:solidFill>
                            <a:srgbClr val="000000"/>
                          </a:solidFill>
                          <a:effectLst/>
                          <a:latin typeface="+mn-lt"/>
                          <a:ea typeface="Times New Roman" panose="02020603050405020304" pitchFamily="18" charset="0"/>
                          <a:cs typeface="Calibri" panose="020F0502020204030204" pitchFamily="34" charset="0"/>
                        </a:rPr>
                        <a:t> </a:t>
                      </a:r>
                      <a:endParaRPr lang="en-ZA" sz="2000" dirty="0">
                        <a:solidFill>
                          <a:srgbClr val="000000"/>
                        </a:solidFill>
                        <a:effectLst/>
                        <a:latin typeface="+mn-lt"/>
                        <a:ea typeface="Calibri" panose="020F0502020204030204" pitchFamily="34" charset="0"/>
                        <a:cs typeface="Times New Roman" panose="02020603050405020304" pitchFamily="18" charset="0"/>
                      </a:endParaRPr>
                    </a:p>
                    <a:p>
                      <a:pPr algn="ctr">
                        <a:lnSpc>
                          <a:spcPct val="115000"/>
                        </a:lnSpc>
                        <a:spcAft>
                          <a:spcPts val="1000"/>
                        </a:spcAft>
                      </a:pPr>
                      <a:r>
                        <a:rPr lang="en-GB" sz="2000" b="1" dirty="0">
                          <a:solidFill>
                            <a:srgbClr val="000000"/>
                          </a:solidFill>
                          <a:effectLst/>
                          <a:latin typeface="+mn-lt"/>
                          <a:ea typeface="Times New Roman" panose="02020603050405020304" pitchFamily="18" charset="0"/>
                          <a:cs typeface="Calibri" panose="020F0502020204030204" pitchFamily="34" charset="0"/>
                        </a:rPr>
                        <a:t>PRODUCT</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tc>
                  <a:txBody>
                    <a:bodyPr/>
                    <a:lstStyle/>
                    <a:p>
                      <a:pPr algn="ctr"/>
                      <a:r>
                        <a:rPr lang="en-GB" sz="1800" b="1" kern="1200" dirty="0">
                          <a:solidFill>
                            <a:srgbClr val="000000"/>
                          </a:solidFill>
                          <a:effectLst/>
                          <a:latin typeface="+mn-lt"/>
                          <a:ea typeface="Times New Roman" panose="02020603050405020304" pitchFamily="18" charset="0"/>
                          <a:cs typeface="Arial" panose="020B0604020202020204" pitchFamily="34" charset="0"/>
                        </a:rPr>
                        <a:t>Sept. 2023 versus</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800" b="1" kern="1200" dirty="0">
                          <a:solidFill>
                            <a:srgbClr val="000000"/>
                          </a:solidFill>
                          <a:effectLst/>
                          <a:latin typeface="+mn-lt"/>
                          <a:ea typeface="Times New Roman" panose="02020603050405020304" pitchFamily="18" charset="0"/>
                          <a:cs typeface="Arial" panose="020B0604020202020204" pitchFamily="34" charset="0"/>
                        </a:rPr>
                        <a:t>Aug. 2023</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800" b="1" kern="1200" dirty="0">
                          <a:solidFill>
                            <a:srgbClr val="000000"/>
                          </a:solidFill>
                          <a:effectLst/>
                          <a:latin typeface="+mn-lt"/>
                          <a:ea typeface="Times New Roman" panose="02020603050405020304" pitchFamily="18" charset="0"/>
                          <a:cs typeface="Arial" panose="020B0604020202020204" pitchFamily="34" charset="0"/>
                        </a:rPr>
                        <a:t> (1 </a:t>
                      </a:r>
                      <a:r>
                        <a:rPr lang="en-GB" sz="1800" b="1" kern="1200" dirty="0" err="1">
                          <a:solidFill>
                            <a:srgbClr val="000000"/>
                          </a:solidFill>
                          <a:effectLst/>
                          <a:latin typeface="+mn-lt"/>
                          <a:ea typeface="Times New Roman" panose="02020603050405020304" pitchFamily="18" charset="0"/>
                          <a:cs typeface="Arial" panose="020B0604020202020204" pitchFamily="34" charset="0"/>
                        </a:rPr>
                        <a:t>m.ago</a:t>
                      </a:r>
                      <a:r>
                        <a:rPr lang="en-GB" sz="1800" b="1" kern="1200" dirty="0">
                          <a:solidFill>
                            <a:srgbClr val="000000"/>
                          </a:solidFill>
                          <a:effectLst/>
                          <a:latin typeface="+mn-lt"/>
                          <a:ea typeface="Times New Roman" panose="02020603050405020304" pitchFamily="18" charset="0"/>
                          <a:cs typeface="Arial" panose="020B0604020202020204" pitchFamily="34" charset="0"/>
                        </a:rPr>
                        <a:t>)</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tc>
                  <a:txBody>
                    <a:bodyPr/>
                    <a:lstStyle/>
                    <a:p>
                      <a:pPr algn="ctr"/>
                      <a:r>
                        <a:rPr lang="en-GB" sz="1800" b="1" kern="1200" dirty="0">
                          <a:solidFill>
                            <a:srgbClr val="000000"/>
                          </a:solidFill>
                          <a:effectLst/>
                          <a:latin typeface="+mn-lt"/>
                          <a:ea typeface="Times New Roman" panose="02020603050405020304" pitchFamily="18" charset="0"/>
                          <a:cs typeface="Arial" panose="020B0604020202020204" pitchFamily="34" charset="0"/>
                        </a:rPr>
                        <a:t>Sept. 2023 versus</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800" b="1" kern="1200" dirty="0">
                          <a:solidFill>
                            <a:srgbClr val="000000"/>
                          </a:solidFill>
                          <a:effectLst/>
                          <a:latin typeface="+mn-lt"/>
                          <a:ea typeface="Times New Roman" panose="02020603050405020304" pitchFamily="18" charset="0"/>
                          <a:cs typeface="Arial" panose="020B0604020202020204" pitchFamily="34" charset="0"/>
                        </a:rPr>
                        <a:t>June 2023</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800" b="1" kern="1200" dirty="0">
                          <a:solidFill>
                            <a:srgbClr val="000000"/>
                          </a:solidFill>
                          <a:effectLst/>
                          <a:latin typeface="+mn-lt"/>
                          <a:ea typeface="Times New Roman" panose="02020603050405020304" pitchFamily="18" charset="0"/>
                          <a:cs typeface="Arial" panose="020B0604020202020204" pitchFamily="34" charset="0"/>
                        </a:rPr>
                        <a:t>(3 m. ago)</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tc>
                  <a:txBody>
                    <a:bodyPr/>
                    <a:lstStyle/>
                    <a:p>
                      <a:pPr algn="ctr"/>
                      <a:r>
                        <a:rPr lang="en-GB" sz="1800" b="1" kern="1200" dirty="0">
                          <a:solidFill>
                            <a:srgbClr val="000000"/>
                          </a:solidFill>
                          <a:effectLst/>
                          <a:latin typeface="+mn-lt"/>
                          <a:ea typeface="Times New Roman" panose="02020603050405020304" pitchFamily="18" charset="0"/>
                          <a:cs typeface="Arial" panose="020B0604020202020204" pitchFamily="34" charset="0"/>
                        </a:rPr>
                        <a:t>Sept. 2023 versus</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800" b="1" kern="1200" dirty="0">
                          <a:solidFill>
                            <a:srgbClr val="000000"/>
                          </a:solidFill>
                          <a:effectLst/>
                          <a:latin typeface="+mn-lt"/>
                          <a:ea typeface="Times New Roman" panose="02020603050405020304" pitchFamily="18" charset="0"/>
                          <a:cs typeface="Arial" panose="020B0604020202020204" pitchFamily="34" charset="0"/>
                        </a:rPr>
                        <a:t>March 2023</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800" b="1" kern="1200" dirty="0">
                          <a:solidFill>
                            <a:srgbClr val="000000"/>
                          </a:solidFill>
                          <a:effectLst/>
                          <a:latin typeface="+mn-lt"/>
                          <a:ea typeface="Times New Roman" panose="02020603050405020304" pitchFamily="18" charset="0"/>
                          <a:cs typeface="Arial" panose="020B0604020202020204" pitchFamily="34" charset="0"/>
                        </a:rPr>
                        <a:t>(6 m. ago)</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tc>
                  <a:txBody>
                    <a:bodyPr/>
                    <a:lstStyle/>
                    <a:p>
                      <a:pPr algn="ctr"/>
                      <a:r>
                        <a:rPr lang="en-GB" sz="1800" b="1" kern="1200" dirty="0">
                          <a:solidFill>
                            <a:srgbClr val="000000"/>
                          </a:solidFill>
                          <a:effectLst/>
                          <a:latin typeface="+mn-lt"/>
                          <a:ea typeface="Times New Roman" panose="02020603050405020304" pitchFamily="18" charset="0"/>
                          <a:cs typeface="Arial" panose="020B0604020202020204" pitchFamily="34" charset="0"/>
                        </a:rPr>
                        <a:t>Sept. 2023 versus</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800" b="1" kern="1200" dirty="0">
                          <a:solidFill>
                            <a:srgbClr val="000000"/>
                          </a:solidFill>
                          <a:effectLst/>
                          <a:latin typeface="+mn-lt"/>
                          <a:ea typeface="Times New Roman" panose="02020603050405020304" pitchFamily="18" charset="0"/>
                          <a:cs typeface="Arial" panose="020B0604020202020204" pitchFamily="34" charset="0"/>
                        </a:rPr>
                        <a:t>Dec. 2022</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800" b="1" kern="1200" dirty="0">
                          <a:solidFill>
                            <a:srgbClr val="000000"/>
                          </a:solidFill>
                          <a:effectLst/>
                          <a:latin typeface="+mn-lt"/>
                          <a:ea typeface="Times New Roman" panose="02020603050405020304" pitchFamily="18" charset="0"/>
                          <a:cs typeface="Arial" panose="020B0604020202020204" pitchFamily="34" charset="0"/>
                        </a:rPr>
                        <a:t>(9 m. ago)</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tc>
                  <a:txBody>
                    <a:bodyPr/>
                    <a:lstStyle/>
                    <a:p>
                      <a:pPr algn="ctr"/>
                      <a:r>
                        <a:rPr lang="en-GB" sz="1800" b="1" kern="1200" dirty="0">
                          <a:solidFill>
                            <a:srgbClr val="000000"/>
                          </a:solidFill>
                          <a:effectLst/>
                          <a:latin typeface="+mn-lt"/>
                          <a:ea typeface="Times New Roman" panose="02020603050405020304" pitchFamily="18" charset="0"/>
                          <a:cs typeface="Arial" panose="020B0604020202020204" pitchFamily="34" charset="0"/>
                        </a:rPr>
                        <a:t>Sept. 2023  </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800" b="1" kern="1200" dirty="0">
                          <a:solidFill>
                            <a:srgbClr val="000000"/>
                          </a:solidFill>
                          <a:effectLst/>
                          <a:latin typeface="+mn-lt"/>
                          <a:ea typeface="Times New Roman" panose="02020603050405020304" pitchFamily="18" charset="0"/>
                          <a:cs typeface="Arial" panose="020B0604020202020204" pitchFamily="34" charset="0"/>
                        </a:rPr>
                        <a:t>versus</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800" b="1" kern="1200" dirty="0">
                          <a:solidFill>
                            <a:srgbClr val="000000"/>
                          </a:solidFill>
                          <a:effectLst/>
                          <a:latin typeface="+mn-lt"/>
                          <a:ea typeface="Times New Roman" panose="02020603050405020304" pitchFamily="18" charset="0"/>
                          <a:cs typeface="Arial" panose="020B0604020202020204" pitchFamily="34" charset="0"/>
                        </a:rPr>
                        <a:t>Sept. 2022</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800" b="1" kern="1200" dirty="0">
                          <a:solidFill>
                            <a:srgbClr val="000000"/>
                          </a:solidFill>
                          <a:effectLst/>
                          <a:latin typeface="+mn-lt"/>
                          <a:ea typeface="Times New Roman" panose="02020603050405020304" pitchFamily="18" charset="0"/>
                          <a:cs typeface="Arial" panose="020B0604020202020204" pitchFamily="34" charset="0"/>
                        </a:rPr>
                        <a:t>(12 m. ago)</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tc>
                  <a:txBody>
                    <a:bodyPr/>
                    <a:lstStyle/>
                    <a:p>
                      <a:pPr algn="ctr"/>
                      <a:r>
                        <a:rPr lang="en-GB" sz="1800" b="1" kern="1200" dirty="0">
                          <a:solidFill>
                            <a:srgbClr val="000000"/>
                          </a:solidFill>
                          <a:effectLst/>
                          <a:latin typeface="+mn-lt"/>
                          <a:ea typeface="Times New Roman" panose="02020603050405020304" pitchFamily="18" charset="0"/>
                          <a:cs typeface="Arial" panose="020B0604020202020204" pitchFamily="34" charset="0"/>
                        </a:rPr>
                        <a:t>Sept. 2023 versus</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800" b="1" kern="1200" dirty="0">
                          <a:solidFill>
                            <a:srgbClr val="000000"/>
                          </a:solidFill>
                          <a:effectLst/>
                          <a:latin typeface="+mn-lt"/>
                          <a:ea typeface="Times New Roman" panose="02020603050405020304" pitchFamily="18" charset="0"/>
                          <a:cs typeface="Arial" panose="020B0604020202020204" pitchFamily="34" charset="0"/>
                        </a:rPr>
                        <a:t>March 2022</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800" b="1" kern="1200" dirty="0">
                          <a:solidFill>
                            <a:srgbClr val="000000"/>
                          </a:solidFill>
                          <a:effectLst/>
                          <a:latin typeface="+mn-lt"/>
                          <a:ea typeface="Times New Roman" panose="02020603050405020304" pitchFamily="18" charset="0"/>
                          <a:cs typeface="Arial" panose="020B0604020202020204" pitchFamily="34" charset="0"/>
                        </a:rPr>
                        <a:t>(18 m. ago)</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tc>
                  <a:txBody>
                    <a:bodyPr/>
                    <a:lstStyle/>
                    <a:p>
                      <a:pPr algn="ctr"/>
                      <a:r>
                        <a:rPr lang="en-GB" sz="1800" b="1" kern="1200" dirty="0">
                          <a:solidFill>
                            <a:srgbClr val="000000"/>
                          </a:solidFill>
                          <a:effectLst/>
                          <a:latin typeface="+mn-lt"/>
                          <a:ea typeface="Times New Roman" panose="02020603050405020304" pitchFamily="18" charset="0"/>
                          <a:cs typeface="Arial" panose="020B0604020202020204" pitchFamily="34" charset="0"/>
                        </a:rPr>
                        <a:t>Sept. 2023 versus</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800" b="1" kern="1200" dirty="0">
                          <a:solidFill>
                            <a:srgbClr val="000000"/>
                          </a:solidFill>
                          <a:effectLst/>
                          <a:latin typeface="+mn-lt"/>
                          <a:ea typeface="Times New Roman" panose="02020603050405020304" pitchFamily="18" charset="0"/>
                          <a:cs typeface="Arial" panose="020B0604020202020204" pitchFamily="34" charset="0"/>
                        </a:rPr>
                        <a:t>Sept. 2021</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800" b="1" kern="1200" dirty="0">
                          <a:solidFill>
                            <a:srgbClr val="000000"/>
                          </a:solidFill>
                          <a:effectLst/>
                          <a:latin typeface="+mn-lt"/>
                          <a:ea typeface="Times New Roman" panose="02020603050405020304" pitchFamily="18" charset="0"/>
                          <a:cs typeface="Arial" panose="020B0604020202020204" pitchFamily="34" charset="0"/>
                        </a:rPr>
                        <a:t> (24 m. ago)</a:t>
                      </a:r>
                      <a:endParaRPr lang="en-ZA"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extLst>
                  <a:ext uri="{0D108BD9-81ED-4DB2-BD59-A6C34878D82A}">
                    <a16:rowId xmlns:a16="http://schemas.microsoft.com/office/drawing/2014/main" val="2142600673"/>
                  </a:ext>
                </a:extLst>
              </a:tr>
              <a:tr h="235893">
                <a:tc>
                  <a:txBody>
                    <a:bodyPr/>
                    <a:lstStyle/>
                    <a:p>
                      <a:pPr>
                        <a:lnSpc>
                          <a:spcPct val="11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ts val="1395"/>
                        </a:lnSpc>
                      </a:pPr>
                      <a:r>
                        <a:rPr lang="en-GB" sz="1400" b="1" kern="1200" dirty="0">
                          <a:solidFill>
                            <a:srgbClr val="000000"/>
                          </a:solidFill>
                          <a:effectLst/>
                          <a:latin typeface="+mn-lt"/>
                          <a:ea typeface="Times New Roman" panose="02020603050405020304" pitchFamily="18" charset="0"/>
                          <a:cs typeface="Times New Roman" panose="02020603050405020304" pitchFamily="18" charset="0"/>
                        </a:rPr>
                        <a:t>Percent</a:t>
                      </a:r>
                      <a:endParaRPr lang="en-ZA"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ts val="1395"/>
                        </a:lnSpc>
                      </a:pPr>
                      <a:r>
                        <a:rPr lang="en-GB" sz="1400" b="1" kern="1200" dirty="0">
                          <a:solidFill>
                            <a:srgbClr val="000000"/>
                          </a:solidFill>
                          <a:effectLst/>
                          <a:latin typeface="+mn-lt"/>
                          <a:ea typeface="Times New Roman" panose="02020603050405020304" pitchFamily="18" charset="0"/>
                          <a:cs typeface="Times New Roman" panose="02020603050405020304" pitchFamily="18" charset="0"/>
                        </a:rPr>
                        <a:t>Percent</a:t>
                      </a:r>
                      <a:endParaRPr lang="en-ZA"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ts val="1395"/>
                        </a:lnSpc>
                      </a:pPr>
                      <a:r>
                        <a:rPr lang="en-GB" sz="1400" b="1" kern="1200" dirty="0">
                          <a:solidFill>
                            <a:srgbClr val="000000"/>
                          </a:solidFill>
                          <a:effectLst/>
                          <a:latin typeface="+mn-lt"/>
                          <a:ea typeface="Times New Roman" panose="02020603050405020304" pitchFamily="18" charset="0"/>
                          <a:cs typeface="Times New Roman" panose="02020603050405020304" pitchFamily="18" charset="0"/>
                        </a:rPr>
                        <a:t>Percent</a:t>
                      </a:r>
                      <a:endParaRPr lang="en-ZA"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ts val="1395"/>
                        </a:lnSpc>
                      </a:pPr>
                      <a:r>
                        <a:rPr lang="en-GB" sz="1400" b="1" kern="1200" dirty="0">
                          <a:solidFill>
                            <a:srgbClr val="000000"/>
                          </a:solidFill>
                          <a:effectLst/>
                          <a:latin typeface="+mn-lt"/>
                          <a:ea typeface="Times New Roman" panose="02020603050405020304" pitchFamily="18" charset="0"/>
                          <a:cs typeface="Times New Roman" panose="02020603050405020304" pitchFamily="18" charset="0"/>
                        </a:rPr>
                        <a:t>Percent</a:t>
                      </a:r>
                      <a:endParaRPr lang="en-ZA"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ts val="1395"/>
                        </a:lnSpc>
                      </a:pPr>
                      <a:r>
                        <a:rPr lang="en-GB" sz="1400" b="1" kern="1200" dirty="0">
                          <a:solidFill>
                            <a:srgbClr val="000000"/>
                          </a:solidFill>
                          <a:effectLst/>
                          <a:latin typeface="+mn-lt"/>
                          <a:ea typeface="Times New Roman" panose="02020603050405020304" pitchFamily="18" charset="0"/>
                          <a:cs typeface="Times New Roman" panose="02020603050405020304" pitchFamily="18" charset="0"/>
                        </a:rPr>
                        <a:t>Percent</a:t>
                      </a:r>
                      <a:endParaRPr lang="en-ZA"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ts val="1395"/>
                        </a:lnSpc>
                      </a:pPr>
                      <a:r>
                        <a:rPr lang="en-GB" sz="1400" b="1" kern="1200" dirty="0">
                          <a:solidFill>
                            <a:srgbClr val="000000"/>
                          </a:solidFill>
                          <a:effectLst/>
                          <a:latin typeface="+mn-lt"/>
                          <a:ea typeface="Times New Roman" panose="02020603050405020304" pitchFamily="18" charset="0"/>
                          <a:cs typeface="Times New Roman" panose="02020603050405020304" pitchFamily="18" charset="0"/>
                        </a:rPr>
                        <a:t>Percent</a:t>
                      </a:r>
                      <a:endParaRPr lang="en-ZA"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ts val="1395"/>
                        </a:lnSpc>
                      </a:pPr>
                      <a:r>
                        <a:rPr lang="en-GB" sz="1400" b="1" kern="1200" dirty="0">
                          <a:solidFill>
                            <a:srgbClr val="000000"/>
                          </a:solidFill>
                          <a:effectLst/>
                          <a:latin typeface="+mn-lt"/>
                          <a:ea typeface="Times New Roman" panose="02020603050405020304" pitchFamily="18" charset="0"/>
                          <a:cs typeface="Times New Roman" panose="02020603050405020304" pitchFamily="18" charset="0"/>
                        </a:rPr>
                        <a:t>Percent</a:t>
                      </a:r>
                      <a:endParaRPr lang="en-ZA"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extLst>
                  <a:ext uri="{0D108BD9-81ED-4DB2-BD59-A6C34878D82A}">
                    <a16:rowId xmlns:a16="http://schemas.microsoft.com/office/drawing/2014/main" val="38401982"/>
                  </a:ext>
                </a:extLst>
              </a:tr>
              <a:tr h="327604">
                <a:tc>
                  <a:txBody>
                    <a:bodyPr/>
                    <a:lstStyle/>
                    <a:p>
                      <a:r>
                        <a:rPr lang="en-GB" sz="2000" b="1" dirty="0">
                          <a:solidFill>
                            <a:srgbClr val="000000"/>
                          </a:solidFill>
                          <a:effectLst/>
                          <a:latin typeface="+mn-lt"/>
                          <a:ea typeface="Times New Roman" panose="02020603050405020304" pitchFamily="18" charset="0"/>
                          <a:cs typeface="Calibri" panose="020F0502020204030204" pitchFamily="34" charset="0"/>
                        </a:rPr>
                        <a:t>FRESH MILK</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dirty="0">
                          <a:solidFill>
                            <a:srgbClr val="FF0000"/>
                          </a:solidFill>
                          <a:effectLst/>
                          <a:latin typeface="+mn-lt"/>
                          <a:ea typeface="Times New Roman" panose="02020603050405020304" pitchFamily="18" charset="0"/>
                          <a:cs typeface="Calibri" panose="020F0502020204030204" pitchFamily="34" charset="0"/>
                        </a:rPr>
                        <a:t>-0.1</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FF0000"/>
                          </a:solidFill>
                          <a:effectLst/>
                          <a:latin typeface="+mn-lt"/>
                          <a:ea typeface="Times New Roman" panose="02020603050405020304" pitchFamily="18" charset="0"/>
                          <a:cs typeface="Calibri" panose="020F0502020204030204" pitchFamily="34" charset="0"/>
                        </a:rPr>
                        <a:t>-1.0</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0.5</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10.2</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12.8</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dirty="0">
                          <a:solidFill>
                            <a:srgbClr val="000000"/>
                          </a:solidFill>
                          <a:effectLst/>
                          <a:latin typeface="+mn-lt"/>
                          <a:ea typeface="Times New Roman" panose="02020603050405020304" pitchFamily="18" charset="0"/>
                          <a:cs typeface="Calibri" panose="020F0502020204030204" pitchFamily="34" charset="0"/>
                        </a:rPr>
                        <a:t>18.1</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dirty="0">
                          <a:solidFill>
                            <a:srgbClr val="000000"/>
                          </a:solidFill>
                          <a:effectLst/>
                          <a:latin typeface="+mn-lt"/>
                          <a:ea typeface="Times New Roman" panose="02020603050405020304" pitchFamily="18" charset="0"/>
                          <a:cs typeface="Calibri" panose="020F0502020204030204" pitchFamily="34" charset="0"/>
                        </a:rPr>
                        <a:t>19.0</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2987875210"/>
                  </a:ext>
                </a:extLst>
              </a:tr>
              <a:tr h="327604">
                <a:tc>
                  <a:txBody>
                    <a:bodyPr/>
                    <a:lstStyle/>
                    <a:p>
                      <a:r>
                        <a:rPr lang="en-GB" sz="2000" b="1" dirty="0">
                          <a:solidFill>
                            <a:srgbClr val="000000"/>
                          </a:solidFill>
                          <a:effectLst/>
                          <a:latin typeface="+mn-lt"/>
                          <a:ea typeface="Times New Roman" panose="02020603050405020304" pitchFamily="18" charset="0"/>
                          <a:cs typeface="Calibri" panose="020F0502020204030204" pitchFamily="34" charset="0"/>
                        </a:rPr>
                        <a:t>UHT MILK</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dirty="0">
                          <a:solidFill>
                            <a:srgbClr val="000000"/>
                          </a:solidFill>
                          <a:effectLst/>
                          <a:latin typeface="+mn-lt"/>
                          <a:ea typeface="Times New Roman" panose="02020603050405020304" pitchFamily="18" charset="0"/>
                          <a:cs typeface="Calibri" panose="020F0502020204030204" pitchFamily="34" charset="0"/>
                        </a:rPr>
                        <a:t>0.3</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FF0000"/>
                          </a:solidFill>
                          <a:effectLst/>
                          <a:latin typeface="+mn-lt"/>
                          <a:ea typeface="Times New Roman" panose="02020603050405020304" pitchFamily="18" charset="0"/>
                          <a:cs typeface="Calibri" panose="020F0502020204030204" pitchFamily="34" charset="0"/>
                        </a:rPr>
                        <a:t>-0.4</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5.2</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11.0</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14.9</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27.0</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23.9</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extLst>
                  <a:ext uri="{0D108BD9-81ED-4DB2-BD59-A6C34878D82A}">
                    <a16:rowId xmlns:a16="http://schemas.microsoft.com/office/drawing/2014/main" val="1338897073"/>
                  </a:ext>
                </a:extLst>
              </a:tr>
              <a:tr h="622647">
                <a:tc>
                  <a:txBody>
                    <a:bodyPr/>
                    <a:lstStyle/>
                    <a:p>
                      <a:r>
                        <a:rPr lang="en-GB" sz="2000" b="1" dirty="0">
                          <a:solidFill>
                            <a:srgbClr val="000000"/>
                          </a:solidFill>
                          <a:effectLst/>
                          <a:latin typeface="+mn-lt"/>
                          <a:ea typeface="Times New Roman" panose="02020603050405020304" pitchFamily="18" charset="0"/>
                          <a:cs typeface="Calibri" panose="020F0502020204030204" pitchFamily="34" charset="0"/>
                        </a:rPr>
                        <a:t>FLAVOURED MILK</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dirty="0">
                          <a:solidFill>
                            <a:srgbClr val="000000"/>
                          </a:solidFill>
                          <a:effectLst/>
                          <a:latin typeface="+mn-lt"/>
                          <a:ea typeface="Times New Roman" panose="02020603050405020304" pitchFamily="18" charset="0"/>
                          <a:cs typeface="Calibri" panose="020F0502020204030204" pitchFamily="34" charset="0"/>
                        </a:rPr>
                        <a:t>1.5</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1.4</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2.2</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10.5</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9.4</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23.8</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22.4</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172657848"/>
                  </a:ext>
                </a:extLst>
              </a:tr>
              <a:tr h="327604">
                <a:tc>
                  <a:txBody>
                    <a:bodyPr/>
                    <a:lstStyle/>
                    <a:p>
                      <a:r>
                        <a:rPr lang="en-GB" sz="2000" b="1" dirty="0">
                          <a:solidFill>
                            <a:srgbClr val="000000"/>
                          </a:solidFill>
                          <a:effectLst/>
                          <a:latin typeface="+mn-lt"/>
                          <a:ea typeface="Times New Roman" panose="02020603050405020304" pitchFamily="18" charset="0"/>
                          <a:cs typeface="Calibri" panose="020F0502020204030204" pitchFamily="34" charset="0"/>
                        </a:rPr>
                        <a:t>YOGHURT</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dirty="0">
                          <a:solidFill>
                            <a:srgbClr val="FF0000"/>
                          </a:solidFill>
                          <a:effectLst/>
                          <a:latin typeface="+mn-lt"/>
                          <a:ea typeface="Times New Roman" panose="02020603050405020304" pitchFamily="18" charset="0"/>
                          <a:cs typeface="Calibri" panose="020F0502020204030204" pitchFamily="34" charset="0"/>
                        </a:rPr>
                        <a:t>-2.9</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FF0000"/>
                          </a:solidFill>
                          <a:effectLst/>
                          <a:latin typeface="+mn-lt"/>
                          <a:ea typeface="Times New Roman" panose="02020603050405020304" pitchFamily="18" charset="0"/>
                          <a:cs typeface="Calibri" panose="020F0502020204030204" pitchFamily="34" charset="0"/>
                        </a:rPr>
                        <a:t>-0.03</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1.8</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8.4</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9.6</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18.0</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19.3</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extLst>
                  <a:ext uri="{0D108BD9-81ED-4DB2-BD59-A6C34878D82A}">
                    <a16:rowId xmlns:a16="http://schemas.microsoft.com/office/drawing/2014/main" val="722278202"/>
                  </a:ext>
                </a:extLst>
              </a:tr>
              <a:tr h="327604">
                <a:tc>
                  <a:txBody>
                    <a:bodyPr/>
                    <a:lstStyle/>
                    <a:p>
                      <a:r>
                        <a:rPr lang="en-GB" sz="2000" b="1" dirty="0">
                          <a:solidFill>
                            <a:srgbClr val="000000"/>
                          </a:solidFill>
                          <a:effectLst/>
                          <a:latin typeface="+mn-lt"/>
                          <a:ea typeface="Times New Roman" panose="02020603050405020304" pitchFamily="18" charset="0"/>
                          <a:cs typeface="Calibri" panose="020F0502020204030204" pitchFamily="34" charset="0"/>
                        </a:rPr>
                        <a:t>MAAS</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dirty="0">
                          <a:solidFill>
                            <a:srgbClr val="FF0000"/>
                          </a:solidFill>
                          <a:effectLst/>
                          <a:latin typeface="+mn-lt"/>
                          <a:ea typeface="Times New Roman" panose="02020603050405020304" pitchFamily="18" charset="0"/>
                          <a:cs typeface="Calibri" panose="020F0502020204030204" pitchFamily="34" charset="0"/>
                        </a:rPr>
                        <a:t>-0.3</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0.5</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2.2</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12.1</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16.8</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26.6</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28.4</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678619271"/>
                  </a:ext>
                </a:extLst>
              </a:tr>
              <a:tr h="933971">
                <a:tc>
                  <a:txBody>
                    <a:bodyPr/>
                    <a:lstStyle/>
                    <a:p>
                      <a:r>
                        <a:rPr lang="en-GB" sz="2000" b="1" dirty="0">
                          <a:solidFill>
                            <a:srgbClr val="000000"/>
                          </a:solidFill>
                          <a:effectLst/>
                          <a:latin typeface="+mn-lt"/>
                          <a:ea typeface="Times New Roman" panose="02020603050405020304" pitchFamily="18" charset="0"/>
                          <a:cs typeface="Calibri" panose="020F0502020204030204" pitchFamily="34" charset="0"/>
                        </a:rPr>
                        <a:t>PRE-PACKAGED CHEESE</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dirty="0">
                          <a:solidFill>
                            <a:srgbClr val="FF0000"/>
                          </a:solidFill>
                          <a:effectLst/>
                          <a:latin typeface="+mn-lt"/>
                          <a:ea typeface="Times New Roman" panose="02020603050405020304" pitchFamily="18" charset="0"/>
                          <a:cs typeface="Calibri" panose="020F0502020204030204" pitchFamily="34" charset="0"/>
                        </a:rPr>
                        <a:t>-0.07</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2.9</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5.0</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dirty="0">
                          <a:solidFill>
                            <a:srgbClr val="000000"/>
                          </a:solidFill>
                          <a:effectLst/>
                          <a:latin typeface="+mn-lt"/>
                          <a:ea typeface="Times New Roman" panose="02020603050405020304" pitchFamily="18" charset="0"/>
                          <a:cs typeface="Calibri" panose="020F0502020204030204" pitchFamily="34" charset="0"/>
                        </a:rPr>
                        <a:t>7.4</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13.2</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21.1</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18.9</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extLst>
                  <a:ext uri="{0D108BD9-81ED-4DB2-BD59-A6C34878D82A}">
                    <a16:rowId xmlns:a16="http://schemas.microsoft.com/office/drawing/2014/main" val="2945300531"/>
                  </a:ext>
                </a:extLst>
              </a:tr>
              <a:tr h="622647">
                <a:tc>
                  <a:txBody>
                    <a:bodyPr/>
                    <a:lstStyle/>
                    <a:p>
                      <a:r>
                        <a:rPr lang="en-GB" sz="2000" b="1" dirty="0">
                          <a:solidFill>
                            <a:srgbClr val="000000"/>
                          </a:solidFill>
                          <a:effectLst/>
                          <a:latin typeface="+mn-lt"/>
                          <a:ea typeface="Times New Roman" panose="02020603050405020304" pitchFamily="18" charset="0"/>
                          <a:cs typeface="Calibri" panose="020F0502020204030204" pitchFamily="34" charset="0"/>
                        </a:rPr>
                        <a:t>CREAM CHEESE</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dirty="0">
                          <a:solidFill>
                            <a:srgbClr val="000000"/>
                          </a:solidFill>
                          <a:effectLst/>
                          <a:latin typeface="+mn-lt"/>
                          <a:ea typeface="Times New Roman" panose="02020603050405020304" pitchFamily="18" charset="0"/>
                          <a:cs typeface="Calibri" panose="020F0502020204030204" pitchFamily="34" charset="0"/>
                        </a:rPr>
                        <a:t>0.6</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FF0000"/>
                          </a:solidFill>
                          <a:effectLst/>
                          <a:latin typeface="+mn-lt"/>
                          <a:ea typeface="Times New Roman" panose="02020603050405020304" pitchFamily="18" charset="0"/>
                          <a:cs typeface="Calibri" panose="020F0502020204030204" pitchFamily="34" charset="0"/>
                        </a:rPr>
                        <a:t>-0.2</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4.0</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5.4</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8.6</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15.6</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17.4</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259507147"/>
                  </a:ext>
                </a:extLst>
              </a:tr>
              <a:tr h="327604">
                <a:tc>
                  <a:txBody>
                    <a:bodyPr/>
                    <a:lstStyle/>
                    <a:p>
                      <a:r>
                        <a:rPr lang="en-GB" sz="2000" b="1" dirty="0">
                          <a:solidFill>
                            <a:srgbClr val="000000"/>
                          </a:solidFill>
                          <a:effectLst/>
                          <a:latin typeface="+mn-lt"/>
                          <a:ea typeface="Times New Roman" panose="02020603050405020304" pitchFamily="18" charset="0"/>
                          <a:cs typeface="Calibri" panose="020F0502020204030204" pitchFamily="34" charset="0"/>
                        </a:rPr>
                        <a:t>BUTTER</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dirty="0">
                          <a:solidFill>
                            <a:srgbClr val="000000"/>
                          </a:solidFill>
                          <a:effectLst/>
                          <a:latin typeface="+mn-lt"/>
                          <a:ea typeface="Times New Roman" panose="02020603050405020304" pitchFamily="18" charset="0"/>
                          <a:cs typeface="Calibri" panose="020F0502020204030204" pitchFamily="34" charset="0"/>
                        </a:rPr>
                        <a:t>1.9</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dirty="0">
                          <a:solidFill>
                            <a:srgbClr val="000000"/>
                          </a:solidFill>
                          <a:effectLst/>
                          <a:latin typeface="+mn-lt"/>
                          <a:ea typeface="Times New Roman" panose="02020603050405020304" pitchFamily="18" charset="0"/>
                          <a:cs typeface="Calibri" panose="020F0502020204030204" pitchFamily="34" charset="0"/>
                        </a:rPr>
                        <a:t>0.5</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6.7</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2.7</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12.3</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22.4</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2000" b="1">
                          <a:solidFill>
                            <a:srgbClr val="000000"/>
                          </a:solidFill>
                          <a:effectLst/>
                          <a:latin typeface="+mn-lt"/>
                          <a:ea typeface="Times New Roman" panose="02020603050405020304" pitchFamily="18" charset="0"/>
                          <a:cs typeface="Calibri" panose="020F0502020204030204" pitchFamily="34" charset="0"/>
                        </a:rPr>
                        <a:t>18.2</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extLst>
                  <a:ext uri="{0D108BD9-81ED-4DB2-BD59-A6C34878D82A}">
                    <a16:rowId xmlns:a16="http://schemas.microsoft.com/office/drawing/2014/main" val="2241690267"/>
                  </a:ext>
                </a:extLst>
              </a:tr>
              <a:tr h="327604">
                <a:tc>
                  <a:txBody>
                    <a:bodyPr/>
                    <a:lstStyle/>
                    <a:p>
                      <a:r>
                        <a:rPr lang="en-GB" sz="2000" b="1" dirty="0">
                          <a:solidFill>
                            <a:srgbClr val="000000"/>
                          </a:solidFill>
                          <a:effectLst/>
                          <a:latin typeface="+mn-lt"/>
                          <a:ea typeface="Times New Roman" panose="02020603050405020304" pitchFamily="18" charset="0"/>
                          <a:cs typeface="Calibri" panose="020F0502020204030204" pitchFamily="34" charset="0"/>
                        </a:rPr>
                        <a:t>CREAM</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FF0000"/>
                          </a:solidFill>
                          <a:effectLst/>
                          <a:latin typeface="+mn-lt"/>
                          <a:ea typeface="Times New Roman" panose="02020603050405020304" pitchFamily="18" charset="0"/>
                          <a:cs typeface="Calibri" panose="020F0502020204030204" pitchFamily="34" charset="0"/>
                        </a:rPr>
                        <a:t>-0.8</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a:solidFill>
                            <a:srgbClr val="FF0000"/>
                          </a:solidFill>
                          <a:effectLst/>
                          <a:latin typeface="+mn-lt"/>
                          <a:ea typeface="Times New Roman" panose="02020603050405020304" pitchFamily="18" charset="0"/>
                          <a:cs typeface="Calibri" panose="020F0502020204030204" pitchFamily="34" charset="0"/>
                        </a:rPr>
                        <a:t>-0.9</a:t>
                      </a:r>
                      <a:endParaRPr lang="en-ZA"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dirty="0">
                          <a:solidFill>
                            <a:srgbClr val="000000"/>
                          </a:solidFill>
                          <a:effectLst/>
                          <a:latin typeface="+mn-lt"/>
                          <a:ea typeface="Times New Roman" panose="02020603050405020304" pitchFamily="18" charset="0"/>
                          <a:cs typeface="Calibri" panose="020F0502020204030204" pitchFamily="34" charset="0"/>
                        </a:rPr>
                        <a:t>1.9</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dirty="0">
                          <a:solidFill>
                            <a:srgbClr val="000000"/>
                          </a:solidFill>
                          <a:effectLst/>
                          <a:latin typeface="+mn-lt"/>
                          <a:ea typeface="Times New Roman" panose="02020603050405020304" pitchFamily="18" charset="0"/>
                          <a:cs typeface="Calibri" panose="020F0502020204030204" pitchFamily="34" charset="0"/>
                        </a:rPr>
                        <a:t>6.2</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dirty="0">
                          <a:solidFill>
                            <a:srgbClr val="000000"/>
                          </a:solidFill>
                          <a:effectLst/>
                          <a:latin typeface="+mn-lt"/>
                          <a:ea typeface="Times New Roman" panose="02020603050405020304" pitchFamily="18" charset="0"/>
                          <a:cs typeface="Calibri" panose="020F0502020204030204" pitchFamily="34" charset="0"/>
                        </a:rPr>
                        <a:t>8.6</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dirty="0">
                          <a:solidFill>
                            <a:srgbClr val="000000"/>
                          </a:solidFill>
                          <a:effectLst/>
                          <a:latin typeface="+mn-lt"/>
                          <a:ea typeface="Times New Roman" panose="02020603050405020304" pitchFamily="18" charset="0"/>
                          <a:cs typeface="Calibri" panose="020F0502020204030204" pitchFamily="34" charset="0"/>
                        </a:rPr>
                        <a:t>15.5</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2000" b="1" dirty="0">
                          <a:solidFill>
                            <a:srgbClr val="000000"/>
                          </a:solidFill>
                          <a:effectLst/>
                          <a:latin typeface="+mn-lt"/>
                          <a:ea typeface="Times New Roman" panose="02020603050405020304" pitchFamily="18" charset="0"/>
                          <a:cs typeface="Calibri" panose="020F0502020204030204" pitchFamily="34" charset="0"/>
                        </a:rPr>
                        <a:t>18.5</a:t>
                      </a:r>
                      <a:endParaRPr lang="en-ZA"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4092993732"/>
                  </a:ext>
                </a:extLst>
              </a:tr>
            </a:tbl>
          </a:graphicData>
        </a:graphic>
      </p:graphicFrame>
    </p:spTree>
    <p:extLst>
      <p:ext uri="{BB962C8B-B14F-4D97-AF65-F5344CB8AC3E}">
        <p14:creationId xmlns:p14="http://schemas.microsoft.com/office/powerpoint/2010/main" val="3717553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273" y="164637"/>
            <a:ext cx="11485983" cy="783086"/>
          </a:xfrm>
        </p:spPr>
        <p:txBody>
          <a:bodyPr>
            <a:noAutofit/>
          </a:bodyPr>
          <a:lstStyle/>
          <a:p>
            <a:pPr algn="ctr"/>
            <a:r>
              <a:rPr lang="en-ZA" sz="2800" b="1" dirty="0">
                <a:latin typeface="+mn-lt"/>
              </a:rPr>
              <a:t>Monthly daily </a:t>
            </a:r>
            <a:r>
              <a:rPr lang="en-ZA" sz="2800" b="1" dirty="0" err="1">
                <a:latin typeface="+mn-lt"/>
              </a:rPr>
              <a:t>ave.</a:t>
            </a:r>
            <a:r>
              <a:rPr lang="en-ZA" sz="2800" b="1" dirty="0">
                <a:latin typeface="+mn-lt"/>
              </a:rPr>
              <a:t> unprocessed milk </a:t>
            </a:r>
            <a:r>
              <a:rPr lang="en-ZA" sz="2800" b="1" dirty="0" err="1">
                <a:latin typeface="+mn-lt"/>
              </a:rPr>
              <a:t>pur</a:t>
            </a:r>
            <a:r>
              <a:rPr lang="en-ZA" sz="2800" b="1" dirty="0">
                <a:latin typeface="+mn-lt"/>
              </a:rPr>
              <a:t>.: Jan 2019 – Oct 2023 </a:t>
            </a:r>
          </a:p>
        </p:txBody>
      </p:sp>
      <p:sp>
        <p:nvSpPr>
          <p:cNvPr id="5" name="TextBox 4"/>
          <p:cNvSpPr txBox="1"/>
          <p:nvPr/>
        </p:nvSpPr>
        <p:spPr>
          <a:xfrm>
            <a:off x="1887642" y="6395909"/>
            <a:ext cx="4668433" cy="297454"/>
          </a:xfrm>
          <a:prstGeom prst="rect">
            <a:avLst/>
          </a:prstGeom>
          <a:noFill/>
        </p:spPr>
        <p:txBody>
          <a:bodyPr wrap="square" rtlCol="0">
            <a:spAutoFit/>
          </a:bodyPr>
          <a:lstStyle/>
          <a:p>
            <a:r>
              <a:rPr lang="en-ZA" sz="1333" dirty="0">
                <a:latin typeface="Arial Rounded MT Bold" panose="020F0704030504030204" pitchFamily="34" charset="0"/>
              </a:rPr>
              <a:t>Source:  Milk SA; September and October preliminary</a:t>
            </a:r>
          </a:p>
        </p:txBody>
      </p:sp>
      <p:pic>
        <p:nvPicPr>
          <p:cNvPr id="6" name="Picture 5">
            <a:extLst>
              <a:ext uri="{FF2B5EF4-FFF2-40B4-BE49-F238E27FC236}">
                <a16:creationId xmlns:a16="http://schemas.microsoft.com/office/drawing/2014/main" id="{25B4FA90-8DD0-3C15-DA16-85BD59FCF63D}"/>
              </a:ext>
            </a:extLst>
          </p:cNvPr>
          <p:cNvPicPr>
            <a:picLocks noChangeAspect="1"/>
          </p:cNvPicPr>
          <p:nvPr/>
        </p:nvPicPr>
        <p:blipFill>
          <a:blip r:embed="rId3"/>
          <a:stretch>
            <a:fillRect/>
          </a:stretch>
        </p:blipFill>
        <p:spPr>
          <a:xfrm>
            <a:off x="839755" y="681135"/>
            <a:ext cx="10608906" cy="5365102"/>
          </a:xfrm>
          <a:prstGeom prst="rect">
            <a:avLst/>
          </a:prstGeom>
        </p:spPr>
      </p:pic>
    </p:spTree>
    <p:extLst>
      <p:ext uri="{BB962C8B-B14F-4D97-AF65-F5344CB8AC3E}">
        <p14:creationId xmlns:p14="http://schemas.microsoft.com/office/powerpoint/2010/main" val="3929717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1" y="164638"/>
            <a:ext cx="11245147" cy="5664072"/>
          </a:xfrm>
        </p:spPr>
        <p:txBody>
          <a:bodyPr>
            <a:noAutofit/>
          </a:bodyPr>
          <a:lstStyle/>
          <a:p>
            <a:pPr algn="ctr"/>
            <a:br>
              <a:rPr lang="en-ZA" sz="3600" dirty="0">
                <a:latin typeface="Arial Rounded MT Bold" panose="020F0704030504030204" pitchFamily="34" charset="0"/>
              </a:rPr>
            </a:br>
            <a:r>
              <a:rPr lang="en-ZA" sz="3600" b="1" dirty="0">
                <a:latin typeface="+mn-lt"/>
              </a:rPr>
              <a:t>The New Environment: </a:t>
            </a:r>
            <a:br>
              <a:rPr lang="en-ZA" sz="3600" dirty="0">
                <a:latin typeface="Arial Rounded MT Bold" panose="020F0704030504030204" pitchFamily="34" charset="0"/>
              </a:rPr>
            </a:br>
            <a:br>
              <a:rPr lang="en-ZA" sz="3600" dirty="0">
                <a:latin typeface="Arial Rounded MT Bold" panose="020F0704030504030204" pitchFamily="34" charset="0"/>
              </a:rPr>
            </a:br>
            <a:br>
              <a:rPr lang="en-ZA" sz="3600" dirty="0">
                <a:latin typeface="Arial Rounded MT Bold" panose="020F0704030504030204" pitchFamily="34" charset="0"/>
              </a:rPr>
            </a:br>
            <a:br>
              <a:rPr lang="en-ZA" sz="3600" dirty="0">
                <a:latin typeface="Arial Rounded MT Bold" panose="020F0704030504030204" pitchFamily="34" charset="0"/>
              </a:rPr>
            </a:br>
            <a:r>
              <a:rPr lang="en-ZA" sz="3600" dirty="0">
                <a:latin typeface="Arial Rounded MT Bold" panose="020F0704030504030204" pitchFamily="34" charset="0"/>
              </a:rPr>
              <a:t>“When the truth is dependent on what is trending”</a:t>
            </a:r>
            <a:br>
              <a:rPr lang="en-ZA" sz="3600" dirty="0">
                <a:latin typeface="Arial Rounded MT Bold" panose="020F0704030504030204" pitchFamily="34" charset="0"/>
              </a:rPr>
            </a:br>
            <a:br>
              <a:rPr lang="en-ZA" sz="3600" dirty="0">
                <a:latin typeface="Arial Rounded MT Bold" panose="020F0704030504030204" pitchFamily="34" charset="0"/>
              </a:rPr>
            </a:br>
            <a:r>
              <a:rPr lang="en-ZA" sz="3600" dirty="0">
                <a:latin typeface="Arial Rounded MT Bold" panose="020F0704030504030204" pitchFamily="34" charset="0"/>
              </a:rPr>
              <a:t> </a:t>
            </a:r>
            <a:br>
              <a:rPr lang="en-ZA" sz="3600" dirty="0">
                <a:latin typeface="Arial Rounded MT Bold" panose="020F0704030504030204" pitchFamily="34" charset="0"/>
              </a:rPr>
            </a:br>
            <a:br>
              <a:rPr lang="en-ZA" sz="3600" dirty="0">
                <a:latin typeface="Arial Rounded MT Bold" panose="020F0704030504030204" pitchFamily="34" charset="0"/>
              </a:rPr>
            </a:br>
            <a:endParaRPr lang="en-ZA" sz="3600" dirty="0">
              <a:latin typeface="Arial Rounded MT Bold" panose="020F0704030504030204" pitchFamily="34" charset="0"/>
            </a:endParaRPr>
          </a:p>
        </p:txBody>
      </p:sp>
      <p:sp>
        <p:nvSpPr>
          <p:cNvPr id="3" name="Content Placeholder 2"/>
          <p:cNvSpPr>
            <a:spLocks noGrp="1"/>
          </p:cNvSpPr>
          <p:nvPr>
            <p:ph sz="half" idx="4294967295"/>
          </p:nvPr>
        </p:nvSpPr>
        <p:spPr>
          <a:xfrm>
            <a:off x="8625419" y="1600201"/>
            <a:ext cx="3566583" cy="4525963"/>
          </a:xfrm>
        </p:spPr>
        <p:txBody>
          <a:bodyPr>
            <a:normAutofit/>
          </a:bodyPr>
          <a:lstStyle/>
          <a:p>
            <a:endParaRPr lang="en-ZA" dirty="0"/>
          </a:p>
          <a:p>
            <a:pPr marL="0" indent="0">
              <a:buNone/>
            </a:pPr>
            <a:endParaRPr lang="en-ZA" dirty="0"/>
          </a:p>
        </p:txBody>
      </p:sp>
      <p:sp>
        <p:nvSpPr>
          <p:cNvPr id="5" name="TextBox 4"/>
          <p:cNvSpPr txBox="1"/>
          <p:nvPr/>
        </p:nvSpPr>
        <p:spPr>
          <a:xfrm>
            <a:off x="1930735" y="6003050"/>
            <a:ext cx="8640960" cy="297454"/>
          </a:xfrm>
          <a:prstGeom prst="rect">
            <a:avLst/>
          </a:prstGeom>
          <a:noFill/>
        </p:spPr>
        <p:txBody>
          <a:bodyPr wrap="square" rtlCol="0">
            <a:spAutoFit/>
          </a:bodyPr>
          <a:lstStyle/>
          <a:p>
            <a:r>
              <a:rPr lang="en-ZA" sz="1333" dirty="0">
                <a:latin typeface="Arial Rounded MT Bold" panose="020F0704030504030204" pitchFamily="34" charset="0"/>
              </a:rPr>
              <a:t>Source: Bloomberg Chatroom – The Balance Of Power</a:t>
            </a:r>
          </a:p>
        </p:txBody>
      </p:sp>
    </p:spTree>
    <p:extLst>
      <p:ext uri="{BB962C8B-B14F-4D97-AF65-F5344CB8AC3E}">
        <p14:creationId xmlns:p14="http://schemas.microsoft.com/office/powerpoint/2010/main" val="596458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1" y="157480"/>
            <a:ext cx="11139851" cy="1341120"/>
          </a:xfrm>
        </p:spPr>
        <p:txBody>
          <a:bodyPr>
            <a:noAutofit/>
          </a:bodyPr>
          <a:lstStyle/>
          <a:p>
            <a:pPr algn="ctr"/>
            <a:r>
              <a:rPr lang="en-US" sz="2800" b="1" dirty="0">
                <a:latin typeface="+mn-lt"/>
              </a:rPr>
              <a:t>Monthly cumulative net imports, milk equivalent: Jan 2019 to Sept 2023</a:t>
            </a:r>
            <a:endParaRPr lang="en-ZA" sz="2800" b="1" dirty="0">
              <a:latin typeface="+mn-lt"/>
            </a:endParaRPr>
          </a:p>
        </p:txBody>
      </p:sp>
      <p:sp>
        <p:nvSpPr>
          <p:cNvPr id="5" name="Content Placeholder 4"/>
          <p:cNvSpPr>
            <a:spLocks noGrp="1"/>
          </p:cNvSpPr>
          <p:nvPr>
            <p:ph sz="half" idx="4294967295"/>
          </p:nvPr>
        </p:nvSpPr>
        <p:spPr>
          <a:xfrm>
            <a:off x="8625419" y="1600201"/>
            <a:ext cx="3566583" cy="4525963"/>
          </a:xfrm>
        </p:spPr>
        <p:txBody>
          <a:bodyPr>
            <a:normAutofit/>
          </a:bodyPr>
          <a:lstStyle/>
          <a:p>
            <a:pPr marL="0" indent="0">
              <a:buNone/>
            </a:pPr>
            <a:endParaRPr lang="en-ZA" dirty="0"/>
          </a:p>
          <a:p>
            <a:endParaRPr lang="en-ZA" dirty="0"/>
          </a:p>
        </p:txBody>
      </p:sp>
      <p:sp>
        <p:nvSpPr>
          <p:cNvPr id="6" name="TextBox 5"/>
          <p:cNvSpPr txBox="1"/>
          <p:nvPr/>
        </p:nvSpPr>
        <p:spPr>
          <a:xfrm>
            <a:off x="1925053" y="6247015"/>
            <a:ext cx="7507705" cy="297454"/>
          </a:xfrm>
          <a:prstGeom prst="rect">
            <a:avLst/>
          </a:prstGeom>
          <a:noFill/>
        </p:spPr>
        <p:txBody>
          <a:bodyPr wrap="square" rtlCol="0">
            <a:spAutoFit/>
          </a:bodyPr>
          <a:lstStyle/>
          <a:p>
            <a:r>
              <a:rPr lang="en-ZA" sz="1333" dirty="0">
                <a:latin typeface="Arial Rounded MT Bold" panose="020F0704030504030204" pitchFamily="34" charset="0"/>
              </a:rPr>
              <a:t>Source: SARS as supplied by SAMPRO</a:t>
            </a:r>
          </a:p>
        </p:txBody>
      </p:sp>
      <p:pic>
        <p:nvPicPr>
          <p:cNvPr id="4" name="Picture 3">
            <a:extLst>
              <a:ext uri="{FF2B5EF4-FFF2-40B4-BE49-F238E27FC236}">
                <a16:creationId xmlns:a16="http://schemas.microsoft.com/office/drawing/2014/main" id="{4156151E-64B0-A4BA-1D47-722FFC8E6401}"/>
              </a:ext>
            </a:extLst>
          </p:cNvPr>
          <p:cNvPicPr>
            <a:picLocks noChangeAspect="1"/>
          </p:cNvPicPr>
          <p:nvPr/>
        </p:nvPicPr>
        <p:blipFill>
          <a:blip r:embed="rId3"/>
          <a:stretch>
            <a:fillRect/>
          </a:stretch>
        </p:blipFill>
        <p:spPr>
          <a:xfrm>
            <a:off x="671804" y="1054359"/>
            <a:ext cx="10506269" cy="4935895"/>
          </a:xfrm>
          <a:prstGeom prst="rect">
            <a:avLst/>
          </a:prstGeom>
        </p:spPr>
      </p:pic>
    </p:spTree>
    <p:extLst>
      <p:ext uri="{BB962C8B-B14F-4D97-AF65-F5344CB8AC3E}">
        <p14:creationId xmlns:p14="http://schemas.microsoft.com/office/powerpoint/2010/main" val="1480904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719" y="145698"/>
            <a:ext cx="11356514" cy="1341120"/>
          </a:xfrm>
        </p:spPr>
        <p:txBody>
          <a:bodyPr>
            <a:noAutofit/>
          </a:bodyPr>
          <a:lstStyle/>
          <a:p>
            <a:pPr algn="ctr"/>
            <a:r>
              <a:rPr lang="en-US" sz="3200" dirty="0">
                <a:latin typeface="Arial Rounded MT Bold" pitchFamily="34" charset="0"/>
              </a:rPr>
              <a:t>Annual purchases of unprocessed milk plus milk equivalent of net imports = Tot supply: 2013 to 2022</a:t>
            </a:r>
            <a:endParaRPr lang="en-ZA" sz="3200" dirty="0">
              <a:latin typeface="Arial Rounded MT Bold" pitchFamily="34" charset="0"/>
            </a:endParaRPr>
          </a:p>
        </p:txBody>
      </p:sp>
      <p:sp>
        <p:nvSpPr>
          <p:cNvPr id="5" name="Content Placeholder 4"/>
          <p:cNvSpPr>
            <a:spLocks noGrp="1"/>
          </p:cNvSpPr>
          <p:nvPr>
            <p:ph sz="half" idx="4294967295"/>
          </p:nvPr>
        </p:nvSpPr>
        <p:spPr>
          <a:xfrm>
            <a:off x="8625419" y="1600201"/>
            <a:ext cx="3566583" cy="4525963"/>
          </a:xfrm>
        </p:spPr>
        <p:txBody>
          <a:bodyPr>
            <a:normAutofit/>
          </a:bodyPr>
          <a:lstStyle/>
          <a:p>
            <a:pPr marL="0" indent="0">
              <a:buNone/>
            </a:pPr>
            <a:endParaRPr lang="en-ZA" dirty="0"/>
          </a:p>
          <a:p>
            <a:endParaRPr lang="en-ZA" dirty="0"/>
          </a:p>
        </p:txBody>
      </p:sp>
      <p:sp>
        <p:nvSpPr>
          <p:cNvPr id="6" name="TextBox 5"/>
          <p:cNvSpPr txBox="1"/>
          <p:nvPr/>
        </p:nvSpPr>
        <p:spPr>
          <a:xfrm>
            <a:off x="1925053" y="6247015"/>
            <a:ext cx="7507705" cy="297454"/>
          </a:xfrm>
          <a:prstGeom prst="rect">
            <a:avLst/>
          </a:prstGeom>
          <a:noFill/>
        </p:spPr>
        <p:txBody>
          <a:bodyPr wrap="square" rtlCol="0">
            <a:spAutoFit/>
          </a:bodyPr>
          <a:lstStyle/>
          <a:p>
            <a:r>
              <a:rPr lang="en-ZA" sz="1333" dirty="0">
                <a:latin typeface="Arial Rounded MT Bold" panose="020F0704030504030204" pitchFamily="34" charset="0"/>
              </a:rPr>
              <a:t>Source: SAMPRO, MILK SA, </a:t>
            </a:r>
          </a:p>
        </p:txBody>
      </p:sp>
      <p:pic>
        <p:nvPicPr>
          <p:cNvPr id="4" name="Picture 3">
            <a:extLst>
              <a:ext uri="{FF2B5EF4-FFF2-40B4-BE49-F238E27FC236}">
                <a16:creationId xmlns:a16="http://schemas.microsoft.com/office/drawing/2014/main" id="{AAF99B99-4F9F-EB01-43BC-E6458D7C509A}"/>
              </a:ext>
            </a:extLst>
          </p:cNvPr>
          <p:cNvPicPr>
            <a:picLocks noChangeAspect="1"/>
          </p:cNvPicPr>
          <p:nvPr/>
        </p:nvPicPr>
        <p:blipFill>
          <a:blip r:embed="rId3"/>
          <a:stretch>
            <a:fillRect/>
          </a:stretch>
        </p:blipFill>
        <p:spPr>
          <a:xfrm>
            <a:off x="524767" y="1082351"/>
            <a:ext cx="11073184" cy="4935894"/>
          </a:xfrm>
          <a:prstGeom prst="rect">
            <a:avLst/>
          </a:prstGeom>
        </p:spPr>
      </p:pic>
    </p:spTree>
    <p:extLst>
      <p:ext uri="{BB962C8B-B14F-4D97-AF65-F5344CB8AC3E}">
        <p14:creationId xmlns:p14="http://schemas.microsoft.com/office/powerpoint/2010/main" val="2806433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99" y="157480"/>
            <a:ext cx="11816178" cy="1101978"/>
          </a:xfrm>
        </p:spPr>
        <p:txBody>
          <a:bodyPr>
            <a:noAutofit/>
          </a:bodyPr>
          <a:lstStyle/>
          <a:p>
            <a:pPr algn="ctr"/>
            <a:r>
              <a:rPr lang="en-US" sz="2800" b="1" dirty="0">
                <a:latin typeface="Arial" panose="020B0604020202020204" pitchFamily="34" charset="0"/>
                <a:cs typeface="Arial" panose="020B0604020202020204" pitchFamily="34" charset="0"/>
              </a:rPr>
              <a:t>PPI Indices of unprocessed milk and dairy products and the CPI of milk, cheese and eggs: 2013 to Oct 2023</a:t>
            </a:r>
            <a:endParaRPr lang="en-ZA" sz="2800"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4294967295"/>
          </p:nvPr>
        </p:nvSpPr>
        <p:spPr>
          <a:xfrm>
            <a:off x="8625419" y="1600201"/>
            <a:ext cx="3566583" cy="4525963"/>
          </a:xfrm>
        </p:spPr>
        <p:txBody>
          <a:bodyPr>
            <a:normAutofit/>
          </a:bodyPr>
          <a:lstStyle/>
          <a:p>
            <a:pPr marL="0" indent="0">
              <a:buNone/>
            </a:pPr>
            <a:endParaRPr lang="en-ZA" dirty="0"/>
          </a:p>
          <a:p>
            <a:endParaRPr lang="en-ZA" dirty="0"/>
          </a:p>
        </p:txBody>
      </p:sp>
      <p:sp>
        <p:nvSpPr>
          <p:cNvPr id="6" name="TextBox 5"/>
          <p:cNvSpPr txBox="1"/>
          <p:nvPr/>
        </p:nvSpPr>
        <p:spPr>
          <a:xfrm>
            <a:off x="1925053" y="6247015"/>
            <a:ext cx="7507705" cy="297454"/>
          </a:xfrm>
          <a:prstGeom prst="rect">
            <a:avLst/>
          </a:prstGeom>
          <a:noFill/>
        </p:spPr>
        <p:txBody>
          <a:bodyPr wrap="square" rtlCol="0">
            <a:spAutoFit/>
          </a:bodyPr>
          <a:lstStyle/>
          <a:p>
            <a:r>
              <a:rPr lang="en-ZA" sz="1333" dirty="0">
                <a:latin typeface="Arial Rounded MT Bold" panose="020F0704030504030204" pitchFamily="34" charset="0"/>
              </a:rPr>
              <a:t>Source: Stats SA</a:t>
            </a:r>
          </a:p>
        </p:txBody>
      </p:sp>
      <p:pic>
        <p:nvPicPr>
          <p:cNvPr id="3" name="Picture 2">
            <a:extLst>
              <a:ext uri="{FF2B5EF4-FFF2-40B4-BE49-F238E27FC236}">
                <a16:creationId xmlns:a16="http://schemas.microsoft.com/office/drawing/2014/main" id="{74829952-3BC7-CB74-0D0E-50454999F538}"/>
              </a:ext>
            </a:extLst>
          </p:cNvPr>
          <p:cNvPicPr>
            <a:picLocks noChangeAspect="1"/>
          </p:cNvPicPr>
          <p:nvPr/>
        </p:nvPicPr>
        <p:blipFill>
          <a:blip r:embed="rId3"/>
          <a:stretch>
            <a:fillRect/>
          </a:stretch>
        </p:blipFill>
        <p:spPr>
          <a:xfrm>
            <a:off x="1371600" y="1147314"/>
            <a:ext cx="9808234" cy="4822166"/>
          </a:xfrm>
          <a:prstGeom prst="rect">
            <a:avLst/>
          </a:prstGeom>
        </p:spPr>
      </p:pic>
    </p:spTree>
    <p:extLst>
      <p:ext uri="{BB962C8B-B14F-4D97-AF65-F5344CB8AC3E}">
        <p14:creationId xmlns:p14="http://schemas.microsoft.com/office/powerpoint/2010/main" val="551526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775520" y="903221"/>
            <a:ext cx="8636000" cy="2717800"/>
          </a:xfrm>
        </p:spPr>
        <p:txBody>
          <a:bodyPr/>
          <a:lstStyle/>
          <a:p>
            <a:pPr algn="ctr"/>
            <a:r>
              <a:rPr lang="en-ZA" dirty="0">
                <a:solidFill>
                  <a:schemeClr val="accent2"/>
                </a:solidFill>
                <a:latin typeface="Arial Rounded MT Bold" panose="020F0704030504030204" pitchFamily="34" charset="0"/>
              </a:rPr>
              <a:t>Thank you</a:t>
            </a:r>
          </a:p>
        </p:txBody>
      </p:sp>
      <p:sp>
        <p:nvSpPr>
          <p:cNvPr id="4" name="Subtitle 3"/>
          <p:cNvSpPr>
            <a:spLocks noGrp="1"/>
          </p:cNvSpPr>
          <p:nvPr>
            <p:ph type="subTitle" idx="1"/>
          </p:nvPr>
        </p:nvSpPr>
        <p:spPr/>
        <p:txBody>
          <a:bodyPr>
            <a:normAutofit/>
          </a:bodyPr>
          <a:lstStyle/>
          <a:p>
            <a:endParaRPr lang="en-ZA" dirty="0"/>
          </a:p>
        </p:txBody>
      </p:sp>
      <p:pic>
        <p:nvPicPr>
          <p:cNvPr id="1638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1851" y="3621022"/>
            <a:ext cx="2853267" cy="187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300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9660580"/>
              </p:ext>
            </p:extLst>
          </p:nvPr>
        </p:nvGraphicFramePr>
        <p:xfrm>
          <a:off x="911181" y="1680347"/>
          <a:ext cx="10396240" cy="3656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4943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60648"/>
            <a:ext cx="8700459" cy="1143000"/>
          </a:xfrm>
        </p:spPr>
        <p:txBody>
          <a:bodyPr>
            <a:noAutofit/>
          </a:bodyPr>
          <a:lstStyle/>
          <a:p>
            <a:pPr algn="ctr"/>
            <a:r>
              <a:rPr lang="en-ZA" sz="2800" b="1" dirty="0">
                <a:latin typeface="+mn-lt"/>
              </a:rPr>
              <a:t>FAO food price indices Jan 2013 – October 2023</a:t>
            </a:r>
          </a:p>
        </p:txBody>
      </p:sp>
      <p:sp>
        <p:nvSpPr>
          <p:cNvPr id="6" name="Rectangle 5"/>
          <p:cNvSpPr/>
          <p:nvPr/>
        </p:nvSpPr>
        <p:spPr>
          <a:xfrm>
            <a:off x="2180991" y="6086923"/>
            <a:ext cx="2078389" cy="297454"/>
          </a:xfrm>
          <a:prstGeom prst="rect">
            <a:avLst/>
          </a:prstGeom>
        </p:spPr>
        <p:txBody>
          <a:bodyPr wrap="none">
            <a:spAutoFit/>
          </a:bodyPr>
          <a:lstStyle/>
          <a:p>
            <a:r>
              <a:rPr lang="en-ZA" sz="1333" dirty="0">
                <a:latin typeface="Arial Rounded MT Bold" panose="020F0704030504030204" pitchFamily="34" charset="0"/>
              </a:rPr>
              <a:t>Source: FAO, Nov 2023</a:t>
            </a:r>
          </a:p>
        </p:txBody>
      </p:sp>
      <p:graphicFrame>
        <p:nvGraphicFramePr>
          <p:cNvPr id="4" name="Chart 3">
            <a:extLst>
              <a:ext uri="{FF2B5EF4-FFF2-40B4-BE49-F238E27FC236}">
                <a16:creationId xmlns:a16="http://schemas.microsoft.com/office/drawing/2014/main" id="{00000000-0008-0000-1800-000002000000}"/>
              </a:ext>
            </a:extLst>
          </p:cNvPr>
          <p:cNvGraphicFramePr>
            <a:graphicFrameLocks noGrp="1"/>
          </p:cNvGraphicFramePr>
          <p:nvPr>
            <p:extLst>
              <p:ext uri="{D42A27DB-BD31-4B8C-83A1-F6EECF244321}">
                <p14:modId xmlns:p14="http://schemas.microsoft.com/office/powerpoint/2010/main" val="312025365"/>
              </p:ext>
            </p:extLst>
          </p:nvPr>
        </p:nvGraphicFramePr>
        <p:xfrm>
          <a:off x="1451428" y="854015"/>
          <a:ext cx="9289143" cy="523290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D49BDA80-1686-4E13-DC1D-243F7044A10A}"/>
              </a:ext>
            </a:extLst>
          </p:cNvPr>
          <p:cNvSpPr/>
          <p:nvPr/>
        </p:nvSpPr>
        <p:spPr>
          <a:xfrm>
            <a:off x="3797559" y="3545633"/>
            <a:ext cx="4404049" cy="1268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Tree>
    <p:extLst>
      <p:ext uri="{BB962C8B-B14F-4D97-AF65-F5344CB8AC3E}">
        <p14:creationId xmlns:p14="http://schemas.microsoft.com/office/powerpoint/2010/main" val="4128797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64638"/>
            <a:ext cx="10871200" cy="1056117"/>
          </a:xfrm>
        </p:spPr>
        <p:txBody>
          <a:bodyPr>
            <a:noAutofit/>
          </a:bodyPr>
          <a:lstStyle/>
          <a:p>
            <a:pPr algn="ctr"/>
            <a:r>
              <a:rPr lang="en-ZA" sz="800" dirty="0">
                <a:latin typeface="Arial Rounded MT Bold" panose="020F0704030504030204" pitchFamily="34" charset="0"/>
              </a:rPr>
              <a:t>.</a:t>
            </a:r>
          </a:p>
        </p:txBody>
      </p:sp>
      <p:sp>
        <p:nvSpPr>
          <p:cNvPr id="3" name="Content Placeholder 2"/>
          <p:cNvSpPr>
            <a:spLocks noGrp="1"/>
          </p:cNvSpPr>
          <p:nvPr>
            <p:ph sz="half" idx="4294967295"/>
          </p:nvPr>
        </p:nvSpPr>
        <p:spPr>
          <a:xfrm>
            <a:off x="8625419" y="1600201"/>
            <a:ext cx="3566583" cy="4525963"/>
          </a:xfrm>
        </p:spPr>
        <p:txBody>
          <a:bodyPr>
            <a:normAutofit/>
          </a:bodyPr>
          <a:lstStyle/>
          <a:p>
            <a:endParaRPr lang="en-ZA" dirty="0"/>
          </a:p>
          <a:p>
            <a:pPr marL="0" indent="0">
              <a:buNone/>
            </a:pPr>
            <a:endParaRPr lang="en-ZA" dirty="0"/>
          </a:p>
        </p:txBody>
      </p:sp>
      <p:sp>
        <p:nvSpPr>
          <p:cNvPr id="5" name="TextBox 4"/>
          <p:cNvSpPr txBox="1"/>
          <p:nvPr/>
        </p:nvSpPr>
        <p:spPr>
          <a:xfrm>
            <a:off x="1930735" y="6003050"/>
            <a:ext cx="8640960" cy="297454"/>
          </a:xfrm>
          <a:prstGeom prst="rect">
            <a:avLst/>
          </a:prstGeom>
          <a:noFill/>
        </p:spPr>
        <p:txBody>
          <a:bodyPr wrap="square" rtlCol="0">
            <a:spAutoFit/>
          </a:bodyPr>
          <a:lstStyle/>
          <a:p>
            <a:r>
              <a:rPr lang="en-ZA" sz="1333" dirty="0">
                <a:latin typeface="Arial Rounded MT Bold" panose="020F0704030504030204" pitchFamily="34" charset="0"/>
              </a:rPr>
              <a:t>Source: World bank (* forecast)</a:t>
            </a:r>
          </a:p>
        </p:txBody>
      </p:sp>
      <p:graphicFrame>
        <p:nvGraphicFramePr>
          <p:cNvPr id="2" name="Chart 1">
            <a:extLst>
              <a:ext uri="{FF2B5EF4-FFF2-40B4-BE49-F238E27FC236}">
                <a16:creationId xmlns:a16="http://schemas.microsoft.com/office/drawing/2014/main" id="{85DD1FED-A96D-4950-94F5-488AA6C4215A}"/>
              </a:ext>
            </a:extLst>
          </p:cNvPr>
          <p:cNvGraphicFramePr>
            <a:graphicFrameLocks/>
          </p:cNvGraphicFramePr>
          <p:nvPr>
            <p:extLst>
              <p:ext uri="{D42A27DB-BD31-4B8C-83A1-F6EECF244321}">
                <p14:modId xmlns:p14="http://schemas.microsoft.com/office/powerpoint/2010/main" val="3071569072"/>
              </p:ext>
            </p:extLst>
          </p:nvPr>
        </p:nvGraphicFramePr>
        <p:xfrm>
          <a:off x="1518249" y="164638"/>
          <a:ext cx="9290649" cy="5838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0249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1" y="164638"/>
            <a:ext cx="11245147" cy="5664072"/>
          </a:xfrm>
        </p:spPr>
        <p:txBody>
          <a:bodyPr>
            <a:noAutofit/>
          </a:bodyPr>
          <a:lstStyle/>
          <a:p>
            <a:pPr algn="ctr"/>
            <a:br>
              <a:rPr lang="en-ZA" sz="3600" dirty="0">
                <a:latin typeface="Arial Rounded MT Bold" panose="020F0704030504030204" pitchFamily="34" charset="0"/>
              </a:rPr>
            </a:br>
            <a:r>
              <a:rPr lang="en-ZA" sz="3600" b="1" dirty="0">
                <a:latin typeface="+mn-lt"/>
              </a:rPr>
              <a:t>World</a:t>
            </a:r>
            <a:r>
              <a:rPr lang="en-ZA" sz="3600" dirty="0">
                <a:latin typeface="Arial Rounded MT Bold" panose="020F0704030504030204" pitchFamily="34" charset="0"/>
              </a:rPr>
              <a:t> Dynamic: </a:t>
            </a:r>
            <a:br>
              <a:rPr lang="en-ZA" sz="3600" dirty="0">
                <a:latin typeface="Arial Rounded MT Bold" panose="020F0704030504030204" pitchFamily="34" charset="0"/>
              </a:rPr>
            </a:br>
            <a:br>
              <a:rPr lang="en-ZA" sz="3600" dirty="0">
                <a:latin typeface="Arial Rounded MT Bold" panose="020F0704030504030204" pitchFamily="34" charset="0"/>
              </a:rPr>
            </a:br>
            <a:br>
              <a:rPr lang="en-ZA" sz="3600" dirty="0">
                <a:latin typeface="Arial Rounded MT Bold" panose="020F0704030504030204" pitchFamily="34" charset="0"/>
              </a:rPr>
            </a:br>
            <a:br>
              <a:rPr lang="en-ZA" sz="3600" dirty="0">
                <a:latin typeface="Arial Rounded MT Bold" panose="020F0704030504030204" pitchFamily="34" charset="0"/>
              </a:rPr>
            </a:br>
            <a:r>
              <a:rPr lang="en-ZA" sz="3600" dirty="0">
                <a:latin typeface="Arial Rounded MT Bold" panose="020F0704030504030204" pitchFamily="34" charset="0"/>
              </a:rPr>
              <a:t>“</a:t>
            </a:r>
            <a:r>
              <a:rPr lang="en-ZA" sz="3600" b="1" dirty="0">
                <a:latin typeface="+mn-lt"/>
              </a:rPr>
              <a:t>Moving from a complex world to a more complex world”</a:t>
            </a:r>
            <a:br>
              <a:rPr lang="en-ZA" sz="3600" b="1" dirty="0">
                <a:latin typeface="+mn-lt"/>
              </a:rPr>
            </a:br>
            <a:br>
              <a:rPr lang="en-ZA" sz="3600" dirty="0">
                <a:latin typeface="Arial Rounded MT Bold" panose="020F0704030504030204" pitchFamily="34" charset="0"/>
              </a:rPr>
            </a:br>
            <a:r>
              <a:rPr lang="en-ZA" sz="3600" dirty="0">
                <a:latin typeface="Arial Rounded MT Bold" panose="020F0704030504030204" pitchFamily="34" charset="0"/>
              </a:rPr>
              <a:t> </a:t>
            </a:r>
            <a:br>
              <a:rPr lang="en-ZA" sz="3600" dirty="0">
                <a:latin typeface="Arial Rounded MT Bold" panose="020F0704030504030204" pitchFamily="34" charset="0"/>
              </a:rPr>
            </a:br>
            <a:br>
              <a:rPr lang="en-ZA" sz="3600" dirty="0">
                <a:latin typeface="Arial Rounded MT Bold" panose="020F0704030504030204" pitchFamily="34" charset="0"/>
              </a:rPr>
            </a:br>
            <a:endParaRPr lang="en-ZA" sz="3600" dirty="0">
              <a:latin typeface="Arial Rounded MT Bold" panose="020F0704030504030204" pitchFamily="34" charset="0"/>
            </a:endParaRPr>
          </a:p>
        </p:txBody>
      </p:sp>
      <p:sp>
        <p:nvSpPr>
          <p:cNvPr id="3" name="Content Placeholder 2"/>
          <p:cNvSpPr>
            <a:spLocks noGrp="1"/>
          </p:cNvSpPr>
          <p:nvPr>
            <p:ph sz="half" idx="4294967295"/>
          </p:nvPr>
        </p:nvSpPr>
        <p:spPr>
          <a:xfrm>
            <a:off x="8625419" y="1600201"/>
            <a:ext cx="3566583" cy="4525963"/>
          </a:xfrm>
        </p:spPr>
        <p:txBody>
          <a:bodyPr>
            <a:normAutofit/>
          </a:bodyPr>
          <a:lstStyle/>
          <a:p>
            <a:endParaRPr lang="en-ZA" dirty="0"/>
          </a:p>
          <a:p>
            <a:pPr marL="0" indent="0">
              <a:buNone/>
            </a:pPr>
            <a:endParaRPr lang="en-ZA" dirty="0"/>
          </a:p>
        </p:txBody>
      </p:sp>
      <p:sp>
        <p:nvSpPr>
          <p:cNvPr id="5" name="TextBox 4"/>
          <p:cNvSpPr txBox="1"/>
          <p:nvPr/>
        </p:nvSpPr>
        <p:spPr>
          <a:xfrm>
            <a:off x="1930735" y="6003050"/>
            <a:ext cx="8640960" cy="297454"/>
          </a:xfrm>
          <a:prstGeom prst="rect">
            <a:avLst/>
          </a:prstGeom>
          <a:noFill/>
        </p:spPr>
        <p:txBody>
          <a:bodyPr wrap="square" rtlCol="0">
            <a:spAutoFit/>
          </a:bodyPr>
          <a:lstStyle/>
          <a:p>
            <a:r>
              <a:rPr lang="en-ZA" sz="1333" dirty="0">
                <a:latin typeface="Arial Rounded MT Bold" panose="020F0704030504030204" pitchFamily="34" charset="0"/>
              </a:rPr>
              <a:t>Source: Bloomberg Chatroom – The Balance Of Power</a:t>
            </a:r>
          </a:p>
        </p:txBody>
      </p:sp>
    </p:spTree>
    <p:extLst>
      <p:ext uri="{BB962C8B-B14F-4D97-AF65-F5344CB8AC3E}">
        <p14:creationId xmlns:p14="http://schemas.microsoft.com/office/powerpoint/2010/main" val="113405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92369763"/>
              </p:ext>
            </p:extLst>
          </p:nvPr>
        </p:nvGraphicFramePr>
        <p:xfrm>
          <a:off x="911181" y="1680347"/>
          <a:ext cx="10396240" cy="3656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2068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26572" y="274636"/>
            <a:ext cx="10857994" cy="1246907"/>
          </a:xfrm>
        </p:spPr>
        <p:txBody>
          <a:bodyPr>
            <a:noAutofit/>
          </a:bodyPr>
          <a:lstStyle/>
          <a:p>
            <a:pPr algn="ctr"/>
            <a:r>
              <a:rPr lang="en-US" sz="2800" b="1" dirty="0">
                <a:latin typeface="+mn-lt"/>
              </a:rPr>
              <a:t>International prices of dairy products Jan 2013 – October 2023</a:t>
            </a:r>
          </a:p>
        </p:txBody>
      </p:sp>
      <p:sp>
        <p:nvSpPr>
          <p:cNvPr id="3" name="Content Placeholder 2"/>
          <p:cNvSpPr>
            <a:spLocks noGrp="1"/>
          </p:cNvSpPr>
          <p:nvPr>
            <p:ph sz="half" idx="4294967295"/>
          </p:nvPr>
        </p:nvSpPr>
        <p:spPr>
          <a:xfrm>
            <a:off x="9586384" y="1600201"/>
            <a:ext cx="2605616" cy="4525963"/>
          </a:xfrm>
        </p:spPr>
        <p:txBody>
          <a:bodyPr/>
          <a:lstStyle/>
          <a:p>
            <a:pPr marL="0" indent="0">
              <a:buNone/>
            </a:pPr>
            <a:endParaRPr lang="en-ZA" dirty="0"/>
          </a:p>
          <a:p>
            <a:pPr marL="0" indent="0">
              <a:buNone/>
            </a:pPr>
            <a:endParaRPr lang="en-ZA" dirty="0"/>
          </a:p>
        </p:txBody>
      </p:sp>
      <p:sp>
        <p:nvSpPr>
          <p:cNvPr id="6" name="TextBox 5"/>
          <p:cNvSpPr txBox="1"/>
          <p:nvPr/>
        </p:nvSpPr>
        <p:spPr>
          <a:xfrm>
            <a:off x="2157799" y="6056763"/>
            <a:ext cx="5952661" cy="297454"/>
          </a:xfrm>
          <a:prstGeom prst="rect">
            <a:avLst/>
          </a:prstGeom>
          <a:noFill/>
        </p:spPr>
        <p:txBody>
          <a:bodyPr wrap="square" rtlCol="0">
            <a:spAutoFit/>
          </a:bodyPr>
          <a:lstStyle/>
          <a:p>
            <a:r>
              <a:rPr lang="en-ZA" sz="1333" dirty="0">
                <a:latin typeface="Arial Rounded MT Bold" panose="020F0704030504030204" pitchFamily="34" charset="0"/>
              </a:rPr>
              <a:t>Source: USDA, South African Reserve Bank (exchange rate) </a:t>
            </a:r>
          </a:p>
        </p:txBody>
      </p:sp>
      <p:sp>
        <p:nvSpPr>
          <p:cNvPr id="4" name="Rectangle 3"/>
          <p:cNvSpPr/>
          <p:nvPr/>
        </p:nvSpPr>
        <p:spPr>
          <a:xfrm>
            <a:off x="1728847" y="766883"/>
            <a:ext cx="2974206" cy="577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chemeClr val="tx1"/>
                </a:solidFill>
              </a:rPr>
              <a:t>US$/ton</a:t>
            </a:r>
            <a:endParaRPr lang="en-ZA" sz="2400" b="1" dirty="0">
              <a:solidFill>
                <a:schemeClr val="tx1"/>
              </a:solidFill>
            </a:endParaRPr>
          </a:p>
        </p:txBody>
      </p:sp>
      <p:sp>
        <p:nvSpPr>
          <p:cNvPr id="8" name="Rectangle 7"/>
          <p:cNvSpPr/>
          <p:nvPr/>
        </p:nvSpPr>
        <p:spPr>
          <a:xfrm>
            <a:off x="7656896" y="727555"/>
            <a:ext cx="2974206" cy="577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chemeClr val="tx1"/>
                </a:solidFill>
              </a:rPr>
              <a:t>Rand</a:t>
            </a:r>
            <a:r>
              <a:rPr lang="en-US" sz="2400" dirty="0">
                <a:solidFill>
                  <a:schemeClr val="tx1"/>
                </a:solidFill>
                <a:latin typeface="Arial Rounded MT Bold" panose="020F0704030504030204" pitchFamily="34" charset="0"/>
              </a:rPr>
              <a:t>/ton</a:t>
            </a:r>
            <a:endParaRPr lang="en-ZA" sz="2400" dirty="0">
              <a:solidFill>
                <a:schemeClr val="tx1"/>
              </a:solidFill>
            </a:endParaRPr>
          </a:p>
        </p:txBody>
      </p:sp>
      <p:pic>
        <p:nvPicPr>
          <p:cNvPr id="12" name="Picture 11">
            <a:extLst>
              <a:ext uri="{FF2B5EF4-FFF2-40B4-BE49-F238E27FC236}">
                <a16:creationId xmlns:a16="http://schemas.microsoft.com/office/drawing/2014/main" id="{DB5B3A33-9FF3-74CC-0DE6-7E05FC6142EA}"/>
              </a:ext>
            </a:extLst>
          </p:cNvPr>
          <p:cNvPicPr>
            <a:picLocks noChangeAspect="1"/>
          </p:cNvPicPr>
          <p:nvPr/>
        </p:nvPicPr>
        <p:blipFill>
          <a:blip r:embed="rId3"/>
          <a:stretch>
            <a:fillRect/>
          </a:stretch>
        </p:blipFill>
        <p:spPr>
          <a:xfrm>
            <a:off x="5996741" y="1344400"/>
            <a:ext cx="6039749" cy="4916442"/>
          </a:xfrm>
          <a:prstGeom prst="rect">
            <a:avLst/>
          </a:prstGeom>
        </p:spPr>
      </p:pic>
      <p:pic>
        <p:nvPicPr>
          <p:cNvPr id="14" name="Picture 13">
            <a:extLst>
              <a:ext uri="{FF2B5EF4-FFF2-40B4-BE49-F238E27FC236}">
                <a16:creationId xmlns:a16="http://schemas.microsoft.com/office/drawing/2014/main" id="{1BAFDFB6-E3F9-F255-3214-DA3489C66FE4}"/>
              </a:ext>
            </a:extLst>
          </p:cNvPr>
          <p:cNvPicPr>
            <a:picLocks noChangeAspect="1"/>
          </p:cNvPicPr>
          <p:nvPr/>
        </p:nvPicPr>
        <p:blipFill>
          <a:blip r:embed="rId4"/>
          <a:stretch>
            <a:fillRect/>
          </a:stretch>
        </p:blipFill>
        <p:spPr>
          <a:xfrm>
            <a:off x="171062" y="1305071"/>
            <a:ext cx="6155093" cy="4751692"/>
          </a:xfrm>
          <a:prstGeom prst="rect">
            <a:avLst/>
          </a:prstGeom>
        </p:spPr>
      </p:pic>
    </p:spTree>
    <p:extLst>
      <p:ext uri="{BB962C8B-B14F-4D97-AF65-F5344CB8AC3E}">
        <p14:creationId xmlns:p14="http://schemas.microsoft.com/office/powerpoint/2010/main" val="426741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54785935"/>
              </p:ext>
            </p:extLst>
          </p:nvPr>
        </p:nvGraphicFramePr>
        <p:xfrm>
          <a:off x="911181" y="1680347"/>
          <a:ext cx="10396240" cy="3656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5142883"/>
      </p:ext>
    </p:extLst>
  </p:cSld>
  <p:clrMapOvr>
    <a:masterClrMapping/>
  </p:clrMapOvr>
</p:sld>
</file>

<file path=ppt/theme/theme1.xml><?xml version="1.0" encoding="utf-8"?>
<a:theme xmlns:a="http://schemas.openxmlformats.org/drawingml/2006/main" name="Contents Slide Master">
  <a:themeElements>
    <a:clrScheme name="ALLPPT-PLANT DOLLAR">
      <a:dk1>
        <a:sysClr val="windowText" lastClr="000000"/>
      </a:dk1>
      <a:lt1>
        <a:sysClr val="window" lastClr="FFFFFF"/>
      </a:lt1>
      <a:dk2>
        <a:srgbClr val="44546A"/>
      </a:dk2>
      <a:lt2>
        <a:srgbClr val="E7E6E6"/>
      </a:lt2>
      <a:accent1>
        <a:srgbClr val="00BFF3"/>
      </a:accent1>
      <a:accent2>
        <a:srgbClr val="00BFF3"/>
      </a:accent2>
      <a:accent3>
        <a:srgbClr val="00BFF3"/>
      </a:accent3>
      <a:accent4>
        <a:srgbClr val="00BFF3"/>
      </a:accent4>
      <a:accent5>
        <a:srgbClr val="00BFF3"/>
      </a:accent5>
      <a:accent6>
        <a:srgbClr val="00BFF3"/>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9031</TotalTime>
  <Words>1237</Words>
  <Application>Microsoft Office PowerPoint</Application>
  <PresentationFormat>Widescreen</PresentationFormat>
  <Paragraphs>429</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Rounded MT Bold</vt:lpstr>
      <vt:lpstr>Calibri</vt:lpstr>
      <vt:lpstr>Cambria</vt:lpstr>
      <vt:lpstr>Wingdings</vt:lpstr>
      <vt:lpstr>Wingdings 2</vt:lpstr>
      <vt:lpstr>Contents Slide Master</vt:lpstr>
      <vt:lpstr>MilkSA Project: Economies and Markets  </vt:lpstr>
      <vt:lpstr> The New Environment:     “When the truth is dependent on what is trending”     </vt:lpstr>
      <vt:lpstr>PowerPoint Presentation</vt:lpstr>
      <vt:lpstr>FAO food price indices Jan 2013 – October 2023</vt:lpstr>
      <vt:lpstr>.</vt:lpstr>
      <vt:lpstr> World Dynamic:     “Moving from a complex world to a more complex world”     </vt:lpstr>
      <vt:lpstr>PowerPoint Presentation</vt:lpstr>
      <vt:lpstr>International prices of dairy products Jan 2013 – October 2023</vt:lpstr>
      <vt:lpstr>PowerPoint Presentation</vt:lpstr>
      <vt:lpstr>Annual SA GDP at 2015 constant prices 2012 – 2023 (R billion)</vt:lpstr>
      <vt:lpstr>Annual SA economic growth ( non-annualized)  2018 – 2023(1,2) (base year 2015)</vt:lpstr>
      <vt:lpstr>.</vt:lpstr>
      <vt:lpstr>Business cycle indicators: Leading and the Co-incident Indicator Jan 2013 – Augustus 2023 </vt:lpstr>
      <vt:lpstr>Consumer price inflation Jan 2010 – Oct 2023</vt:lpstr>
      <vt:lpstr>PowerPoint Presentation</vt:lpstr>
      <vt:lpstr>CHANGES IN THE RETAIL SALES QUANTITIES FROM THE YEAR OCTOBER 2021 TO SEPTEMBER 2022, TO THE YEAR OCTOBER 2022 TO SEPTEMBER 2023 AND CHANGES IN THE RETAIL PRICES FROM SEPTEMBER 2022 TO SEPTEMBER 2023 OF SPECIFIC DAIRY PRODUCTS</vt:lpstr>
      <vt:lpstr>CHANGES IN THE QUANTITIES OF RETAIL SALES OF SPECIFIC DAIRY PRODUCTS</vt:lpstr>
      <vt:lpstr>THE AVERAGE RETAIL PRICES OF SPECIFIC DAIRY PRODUCTS IN SEPTEMBER 2023, COMPARED TO THE AVERAGE RETAIL PRICES OF THE PRODUCTS CONCERNED IN SPECIFIC PREVIOUS MONTHS OF 2022 AND 2021 </vt:lpstr>
      <vt:lpstr>Monthly daily ave. unprocessed milk pur.: Jan 2019 – Oct 2023 </vt:lpstr>
      <vt:lpstr>Monthly cumulative net imports, milk equivalent: Jan 2019 to Sept 2023</vt:lpstr>
      <vt:lpstr>Annual purchases of unprocessed milk plus milk equivalent of net imports = Tot supply: 2013 to 2022</vt:lpstr>
      <vt:lpstr>PPI Indices of unprocessed milk and dairy products and the CPI of milk, cheese and eggs: 2013 to Oct 2023</vt:lpstr>
      <vt:lpstr>Thank you</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Corlia</dc:creator>
  <cp:lastModifiedBy>Bertus van Heerden</cp:lastModifiedBy>
  <cp:revision>405</cp:revision>
  <cp:lastPrinted>2022-11-28T10:00:09Z</cp:lastPrinted>
  <dcterms:created xsi:type="dcterms:W3CDTF">2018-10-29T11:34:46Z</dcterms:created>
  <dcterms:modified xsi:type="dcterms:W3CDTF">2023-11-28T14:45:51Z</dcterms:modified>
</cp:coreProperties>
</file>